
<file path=[Content_Types].xml><?xml version="1.0" encoding="utf-8"?>
<Types xmlns="http://schemas.openxmlformats.org/package/2006/content-types">
  <Default Extension="rels" ContentType="application/vnd.openxmlformats-package.relationships+xml"/>
  <Default Extension="png" ContentType="image/png"/>
  <Default Extension="xml" ContentType="application/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slideMaster1.xml" ContentType="application/vnd.openxmlformats-officedocument.presentationml.slideMaster+xml"/>
  <Override PartName="/ppt/slides/slide1.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strictFirstAndLastChars="0">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9753600" cx="13004800"/>
  <p:notesSz cy="9144000" cx="6858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Target="slides/slide14.xml" Type="http://schemas.openxmlformats.org/officeDocument/2006/relationships/slide" Id="rId19"/><Relationship Target="slides/slide13.xml" Type="http://schemas.openxmlformats.org/officeDocument/2006/relationships/slide" Id="rId18"/><Relationship Target="slides/slide12.xml" Type="http://schemas.openxmlformats.org/officeDocument/2006/relationships/slide" Id="rId17"/><Relationship Target="slides/slide11.xml" Type="http://schemas.openxmlformats.org/officeDocument/2006/relationships/slide" Id="rId16"/><Relationship Target="slides/slide10.xml" Type="http://schemas.openxmlformats.org/officeDocument/2006/relationships/slide" Id="rId15"/><Relationship Target="slides/slide9.xml" Type="http://schemas.openxmlformats.org/officeDocument/2006/relationships/slide" Id="rId14"/><Relationship Target="slides/slide16.xml" Type="http://schemas.openxmlformats.org/officeDocument/2006/relationships/slide" Id="rId21"/><Relationship Target="slides/slide7.xml" Type="http://schemas.openxmlformats.org/officeDocument/2006/relationships/slide" Id="rId12"/><Relationship Target="presProps.xml" Type="http://schemas.openxmlformats.org/officeDocument/2006/relationships/presProps" Id="rId2"/><Relationship Target="slides/slide8.xml" Type="http://schemas.openxmlformats.org/officeDocument/2006/relationships/slide" Id="rId13"/><Relationship Target="theme/theme3.xml" Type="http://schemas.openxmlformats.org/officeDocument/2006/relationships/theme" Id="rId1"/><Relationship Target="slides/slide5.xml" Type="http://schemas.openxmlformats.org/officeDocument/2006/relationships/slide" Id="rId10"/><Relationship Target="slideMasters/slideMaster1.xml" Type="http://schemas.openxmlformats.org/officeDocument/2006/relationships/slideMaster" Id="rId4"/><Relationship Target="slides/slide6.xml" Type="http://schemas.openxmlformats.org/officeDocument/2006/relationships/slide" Id="rId11"/><Relationship Target="tableStyles.xml" Type="http://schemas.openxmlformats.org/officeDocument/2006/relationships/tableStyles" Id="rId3"/><Relationship Target="slides/slide15.xml" Type="http://schemas.openxmlformats.org/officeDocument/2006/relationships/slide" Id="rId20"/><Relationship Target="slides/slide4.xml" Type="http://schemas.openxmlformats.org/officeDocument/2006/relationships/slide" Id="rId9"/><Relationship Target="slides/slide1.xml" Type="http://schemas.openxmlformats.org/officeDocument/2006/relationships/slide" Id="rId6"/><Relationship Target="notesMasters/notesMaster1.xml" Type="http://schemas.openxmlformats.org/officeDocument/2006/relationships/notesMaster" Id="rId5"/><Relationship Target="slides/slide3.xml" Type="http://schemas.openxmlformats.org/officeDocument/2006/relationships/slide" Id="rId8"/><Relationship Target="slides/slide2.xml" Type="http://schemas.openxmlformats.org/officeDocument/2006/relationships/slide" Id="rId7"/></Relationships>
</file>

<file path=ppt/notesMasters/_rels/notesMaster1.xml.rels><?xml version="1.0" encoding="UTF-8" standalone="yes"?><Relationships xmlns="http://schemas.openxmlformats.org/package/2006/relationships"><Relationship Target="../theme/theme2.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 name="Shape 1"/>
        <p:cNvGrpSpPr/>
        <p:nvPr/>
      </p:nvGrpSpPr>
      <p:grpSpPr>
        <a:xfrm>
          <a:off y="0" x="0"/>
          <a:ext cy="0" cx="0"/>
          <a:chOff y="0" x="0"/>
          <a:chExt cy="0" cx="0"/>
        </a:xfrm>
      </p:grpSpPr>
      <p:sp>
        <p:nvSpPr>
          <p:cNvPr id="2" name="Shape 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a:noFill/>
          </a:ln>
        </p:spPr>
      </p:sp>
      <p:sp>
        <p:nvSpPr>
          <p:cNvPr id="3" name="Shape 3"/>
          <p:cNvSpPr txBox="1"/>
          <p:nvPr>
            <p:ph idx="1" type="body"/>
          </p:nvPr>
        </p:nvSpPr>
        <p:spPr>
          <a:xfrm>
            <a:off y="4343400" x="914400"/>
            <a:ext cy="4114800" cx="5029199"/>
          </a:xfrm>
          <a:prstGeom prst="rect">
            <a:avLst/>
          </a:prstGeom>
          <a:noFill/>
          <a:ln>
            <a:noFill/>
          </a:ln>
        </p:spPr>
        <p:txBody>
          <a:bodyPr bIns="91425" rIns="91425" lIns="91425" tIns="91425" anchor="t" anchorCtr="0"/>
          <a:lstStyle>
            <a:lvl1pPr algn="l" rtl="0" marR="0" indent="0" marL="0">
              <a:lnSpc>
                <a:spcPct val="125000"/>
              </a:lnSpc>
              <a:spcBef>
                <a:spcPts val="0"/>
              </a:spcBef>
              <a:defRPr/>
            </a:lvl1pPr>
            <a:lvl2pPr algn="l" rtl="0" marR="0" indent="228600" marL="0">
              <a:lnSpc>
                <a:spcPct val="125000"/>
              </a:lnSpc>
              <a:spcBef>
                <a:spcPts val="0"/>
              </a:spcBef>
              <a:defRPr/>
            </a:lvl2pPr>
            <a:lvl3pPr algn="l" rtl="0" marR="0" indent="457200" marL="0">
              <a:lnSpc>
                <a:spcPct val="125000"/>
              </a:lnSpc>
              <a:spcBef>
                <a:spcPts val="0"/>
              </a:spcBef>
              <a:defRPr/>
            </a:lvl3pPr>
            <a:lvl4pPr algn="l" rtl="0" marR="0" indent="685800" marL="0">
              <a:lnSpc>
                <a:spcPct val="125000"/>
              </a:lnSpc>
              <a:spcBef>
                <a:spcPts val="0"/>
              </a:spcBef>
              <a:defRPr/>
            </a:lvl4pPr>
            <a:lvl5pPr algn="l" rtl="0" marR="0" indent="914400" marL="0">
              <a:lnSpc>
                <a:spcPct val="125000"/>
              </a:lnSpc>
              <a:spcBef>
                <a:spcPts val="0"/>
              </a:spcBef>
              <a:defRPr/>
            </a:lvl5pPr>
            <a:lvl6pPr algn="l" rtl="0" marR="0" indent="1143000" marL="0">
              <a:lnSpc>
                <a:spcPct val="125000"/>
              </a:lnSpc>
              <a:spcBef>
                <a:spcPts val="0"/>
              </a:spcBef>
              <a:defRPr/>
            </a:lvl6pPr>
            <a:lvl7pPr algn="l" rtl="0" marR="0" indent="1371600" marL="0">
              <a:lnSpc>
                <a:spcPct val="125000"/>
              </a:lnSpc>
              <a:spcBef>
                <a:spcPts val="0"/>
              </a:spcBef>
              <a:defRPr/>
            </a:lvl7pPr>
            <a:lvl8pPr algn="l" rtl="0" marR="0" indent="1600200" marL="0">
              <a:lnSpc>
                <a:spcPct val="125000"/>
              </a:lnSpc>
              <a:spcBef>
                <a:spcPts val="0"/>
              </a:spcBef>
              <a:defRPr/>
            </a:lvl8pPr>
            <a:lvl9pPr algn="l" rtl="0" marR="0" indent="1828800" marL="0">
              <a:lnSpc>
                <a:spcPct val="125000"/>
              </a:lnSpc>
              <a:spcBef>
                <a:spcPts val="0"/>
              </a:spcBef>
              <a:defRPr/>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5" name="Shape 45"/>
        <p:cNvGrpSpPr/>
        <p:nvPr/>
      </p:nvGrpSpPr>
      <p:grpSpPr>
        <a:xfrm>
          <a:off y="0" x="0"/>
          <a:ext cy="0" cx="0"/>
          <a:chOff y="0" x="0"/>
          <a:chExt cy="0" cx="0"/>
        </a:xfrm>
      </p:grpSpPr>
      <p:sp>
        <p:nvSpPr>
          <p:cNvPr id="46" name="Shape 46"/>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47" name="Shape 4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4" name="Shape 144"/>
        <p:cNvGrpSpPr/>
        <p:nvPr/>
      </p:nvGrpSpPr>
      <p:grpSpPr>
        <a:xfrm>
          <a:off y="0" x="0"/>
          <a:ext cy="0" cx="0"/>
          <a:chOff y="0" x="0"/>
          <a:chExt cy="0" cx="0"/>
        </a:xfrm>
      </p:grpSpPr>
      <p:sp>
        <p:nvSpPr>
          <p:cNvPr id="145" name="Shape 145"/>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146" name="Shape 14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3" name="Shape 153"/>
        <p:cNvGrpSpPr/>
        <p:nvPr/>
      </p:nvGrpSpPr>
      <p:grpSpPr>
        <a:xfrm>
          <a:off y="0" x="0"/>
          <a:ext cy="0" cx="0"/>
          <a:chOff y="0" x="0"/>
          <a:chExt cy="0" cx="0"/>
        </a:xfrm>
      </p:grpSpPr>
      <p:sp>
        <p:nvSpPr>
          <p:cNvPr id="154" name="Shape 154"/>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155" name="Shape 15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9" name="Shape 159"/>
        <p:cNvGrpSpPr/>
        <p:nvPr/>
      </p:nvGrpSpPr>
      <p:grpSpPr>
        <a:xfrm>
          <a:off y="0" x="0"/>
          <a:ext cy="0" cx="0"/>
          <a:chOff y="0" x="0"/>
          <a:chExt cy="0" cx="0"/>
        </a:xfrm>
      </p:grpSpPr>
      <p:sp>
        <p:nvSpPr>
          <p:cNvPr id="160" name="Shape 160"/>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161" name="Shape 16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6" name="Shape 166"/>
        <p:cNvGrpSpPr/>
        <p:nvPr/>
      </p:nvGrpSpPr>
      <p:grpSpPr>
        <a:xfrm>
          <a:off y="0" x="0"/>
          <a:ext cy="0" cx="0"/>
          <a:chOff y="0" x="0"/>
          <a:chExt cy="0" cx="0"/>
        </a:xfrm>
      </p:grpSpPr>
      <p:sp>
        <p:nvSpPr>
          <p:cNvPr id="167" name="Shape 167"/>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168" name="Shape 16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2" name="Shape 172"/>
        <p:cNvGrpSpPr/>
        <p:nvPr/>
      </p:nvGrpSpPr>
      <p:grpSpPr>
        <a:xfrm>
          <a:off y="0" x="0"/>
          <a:ext cy="0" cx="0"/>
          <a:chOff y="0" x="0"/>
          <a:chExt cy="0" cx="0"/>
        </a:xfrm>
      </p:grpSpPr>
      <p:sp>
        <p:nvSpPr>
          <p:cNvPr id="173" name="Shape 173"/>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174" name="Shape 17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7" name="Shape 177"/>
        <p:cNvGrpSpPr/>
        <p:nvPr/>
      </p:nvGrpSpPr>
      <p:grpSpPr>
        <a:xfrm>
          <a:off y="0" x="0"/>
          <a:ext cy="0" cx="0"/>
          <a:chOff y="0" x="0"/>
          <a:chExt cy="0" cx="0"/>
        </a:xfrm>
      </p:grpSpPr>
      <p:sp>
        <p:nvSpPr>
          <p:cNvPr id="178" name="Shape 178"/>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179" name="Shape 17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2" name="Shape 182"/>
        <p:cNvGrpSpPr/>
        <p:nvPr/>
      </p:nvGrpSpPr>
      <p:grpSpPr>
        <a:xfrm>
          <a:off y="0" x="0"/>
          <a:ext cy="0" cx="0"/>
          <a:chOff y="0" x="0"/>
          <a:chExt cy="0" cx="0"/>
        </a:xfrm>
      </p:grpSpPr>
      <p:sp>
        <p:nvSpPr>
          <p:cNvPr id="183" name="Shape 183"/>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184" name="Shape 18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8" name="Shape 58"/>
        <p:cNvGrpSpPr/>
        <p:nvPr/>
      </p:nvGrpSpPr>
      <p:grpSpPr>
        <a:xfrm>
          <a:off y="0" x="0"/>
          <a:ext cy="0" cx="0"/>
          <a:chOff y="0" x="0"/>
          <a:chExt cy="0" cx="0"/>
        </a:xfrm>
      </p:grpSpPr>
      <p:sp>
        <p:nvSpPr>
          <p:cNvPr id="59" name="Shape 59"/>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60" name="Shape 6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8" name="Shape 68"/>
        <p:cNvGrpSpPr/>
        <p:nvPr/>
      </p:nvGrpSpPr>
      <p:grpSpPr>
        <a:xfrm>
          <a:off y="0" x="0"/>
          <a:ext cy="0" cx="0"/>
          <a:chOff y="0" x="0"/>
          <a:chExt cy="0" cx="0"/>
        </a:xfrm>
      </p:grpSpPr>
      <p:sp>
        <p:nvSpPr>
          <p:cNvPr id="69" name="Shape 69"/>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70" name="Shape 7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4" name="Shape 84"/>
        <p:cNvGrpSpPr/>
        <p:nvPr/>
      </p:nvGrpSpPr>
      <p:grpSpPr>
        <a:xfrm>
          <a:off y="0" x="0"/>
          <a:ext cy="0" cx="0"/>
          <a:chOff y="0" x="0"/>
          <a:chExt cy="0" cx="0"/>
        </a:xfrm>
      </p:grpSpPr>
      <p:sp>
        <p:nvSpPr>
          <p:cNvPr id="85" name="Shape 85"/>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86" name="Shape 8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0" name="Shape 90"/>
        <p:cNvGrpSpPr/>
        <p:nvPr/>
      </p:nvGrpSpPr>
      <p:grpSpPr>
        <a:xfrm>
          <a:off y="0" x="0"/>
          <a:ext cy="0" cx="0"/>
          <a:chOff y="0" x="0"/>
          <a:chExt cy="0" cx="0"/>
        </a:xfrm>
      </p:grpSpPr>
      <p:sp>
        <p:nvSpPr>
          <p:cNvPr id="91" name="Shape 91"/>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92" name="Shape 9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7" name="Shape 97"/>
        <p:cNvGrpSpPr/>
        <p:nvPr/>
      </p:nvGrpSpPr>
      <p:grpSpPr>
        <a:xfrm>
          <a:off y="0" x="0"/>
          <a:ext cy="0" cx="0"/>
          <a:chOff y="0" x="0"/>
          <a:chExt cy="0" cx="0"/>
        </a:xfrm>
      </p:grpSpPr>
      <p:sp>
        <p:nvSpPr>
          <p:cNvPr id="98" name="Shape 98"/>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99" name="Shape 9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5" name="Shape 105"/>
        <p:cNvGrpSpPr/>
        <p:nvPr/>
      </p:nvGrpSpPr>
      <p:grpSpPr>
        <a:xfrm>
          <a:off y="0" x="0"/>
          <a:ext cy="0" cx="0"/>
          <a:chOff y="0" x="0"/>
          <a:chExt cy="0" cx="0"/>
        </a:xfrm>
      </p:grpSpPr>
      <p:sp>
        <p:nvSpPr>
          <p:cNvPr id="106" name="Shape 106"/>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107" name="Shape 10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2" name="Shape 132"/>
        <p:cNvGrpSpPr/>
        <p:nvPr/>
      </p:nvGrpSpPr>
      <p:grpSpPr>
        <a:xfrm>
          <a:off y="0" x="0"/>
          <a:ext cy="0" cx="0"/>
          <a:chOff y="0" x="0"/>
          <a:chExt cy="0" cx="0"/>
        </a:xfrm>
      </p:grpSpPr>
      <p:sp>
        <p:nvSpPr>
          <p:cNvPr id="133" name="Shape 133"/>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134" name="Shape 13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8" name="Shape 138"/>
        <p:cNvGrpSpPr/>
        <p:nvPr/>
      </p:nvGrpSpPr>
      <p:grpSpPr>
        <a:xfrm>
          <a:off y="0" x="0"/>
          <a:ext cy="0" cx="0"/>
          <a:chOff y="0" x="0"/>
          <a:chExt cy="0" cx="0"/>
        </a:xfrm>
      </p:grpSpPr>
      <p:sp>
        <p:nvSpPr>
          <p:cNvPr id="139" name="Shape 139"/>
          <p:cNvSpPr txBox="1"/>
          <p:nvPr>
            <p:ph idx="1" type="body"/>
          </p:nvPr>
        </p:nvSpPr>
        <p:spPr>
          <a:xfrm>
            <a:off y="4343400" x="914400"/>
            <a:ext cy="4114800" cx="5029199"/>
          </a:xfrm>
          <a:prstGeom prst="rect">
            <a:avLst/>
          </a:prstGeom>
        </p:spPr>
        <p:txBody>
          <a:bodyPr bIns="91425" rIns="91425" lIns="91425" tIns="91425" anchor="t" anchorCtr="0">
            <a:noAutofit/>
          </a:bodyPr>
          <a:lstStyle/>
          <a:p>
            <a:pPr>
              <a:spcBef>
                <a:spcPts val="0"/>
              </a:spcBef>
              <a:buNone/>
            </a:pPr>
            <a:r>
              <a:t/>
            </a:r>
            <a:endParaRPr/>
          </a:p>
        </p:txBody>
      </p:sp>
      <p:sp>
        <p:nvSpPr>
          <p:cNvPr id="140" name="Shape 14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0.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7.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8.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9.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mp; Bullets">
    <p:spTree>
      <p:nvGrpSpPr>
        <p:cNvPr id="7" name="Shape 7"/>
        <p:cNvGrpSpPr/>
        <p:nvPr/>
      </p:nvGrpSpPr>
      <p:grpSpPr>
        <a:xfrm>
          <a:off y="0" x="0"/>
          <a:ext cy="0" cx="0"/>
          <a:chOff y="0" x="0"/>
          <a:chExt cy="0" cx="0"/>
        </a:xfrm>
      </p:grpSpPr>
      <p:sp>
        <p:nvSpPr>
          <p:cNvPr id="8" name="Shape 8"/>
          <p:cNvSpPr txBox="1"/>
          <p:nvPr>
            <p:ph type="title"/>
          </p:nvPr>
        </p:nvSpPr>
        <p:spPr>
          <a:xfrm>
            <a:off y="254000" x="1270000"/>
            <a:ext cy="2438399" cx="10464800"/>
          </a:xfrm>
          <a:prstGeom prst="rect">
            <a:avLst/>
          </a:prstGeom>
          <a:noFill/>
          <a:ln>
            <a:noFill/>
          </a:ln>
        </p:spPr>
        <p:txBody>
          <a:bodyPr bIns="91425" rIns="91425" lIns="91425" tIns="91425" anchor="ctr" anchorCtr="0"/>
          <a:lstStyle>
            <a:lvl1pPr algn="ctr" rtl="0">
              <a:spcBef>
                <a:spcPts val="0"/>
              </a:spcBef>
              <a:defRPr/>
            </a:lvl1pPr>
            <a:lvl2pPr algn="ctr" rtl="0" indent="342900">
              <a:spcBef>
                <a:spcPts val="0"/>
              </a:spcBef>
              <a:defRPr/>
            </a:lvl2pPr>
            <a:lvl3pPr algn="ctr" rtl="0" indent="685800">
              <a:spcBef>
                <a:spcPts val="0"/>
              </a:spcBef>
              <a:defRPr/>
            </a:lvl3pPr>
            <a:lvl4pPr algn="ctr" rtl="0" indent="1028700">
              <a:spcBef>
                <a:spcPts val="0"/>
              </a:spcBef>
              <a:defRPr/>
            </a:lvl4pPr>
            <a:lvl5pPr algn="ctr" rtl="0" indent="1371600">
              <a:spcBef>
                <a:spcPts val="0"/>
              </a:spcBef>
              <a:defRPr/>
            </a:lvl5pPr>
            <a:lvl6pPr algn="ctr" rtl="0" indent="1714500">
              <a:spcBef>
                <a:spcPts val="0"/>
              </a:spcBef>
              <a:defRPr/>
            </a:lvl6pPr>
            <a:lvl7pPr algn="ctr" rtl="0" indent="2057400">
              <a:spcBef>
                <a:spcPts val="0"/>
              </a:spcBef>
              <a:defRPr/>
            </a:lvl7pPr>
            <a:lvl8pPr algn="ctr" rtl="0" indent="2400300">
              <a:spcBef>
                <a:spcPts val="0"/>
              </a:spcBef>
              <a:defRPr/>
            </a:lvl8pPr>
            <a:lvl9pPr algn="ctr" rtl="0" indent="2743200">
              <a:spcBef>
                <a:spcPts val="0"/>
              </a:spcBef>
              <a:defRPr/>
            </a:lvl9pPr>
          </a:lstStyle>
          <a:p/>
        </p:txBody>
      </p:sp>
      <p:sp>
        <p:nvSpPr>
          <p:cNvPr id="9" name="Shape 9"/>
          <p:cNvSpPr txBox="1"/>
          <p:nvPr>
            <p:ph idx="1" type="body"/>
          </p:nvPr>
        </p:nvSpPr>
        <p:spPr>
          <a:xfrm>
            <a:off y="2768600" x="1270000"/>
            <a:ext cy="5714999" cx="10464800"/>
          </a:xfrm>
          <a:prstGeom prst="rect">
            <a:avLst/>
          </a:prstGeom>
          <a:noFill/>
          <a:ln>
            <a:noFill/>
          </a:ln>
        </p:spPr>
        <p:txBody>
          <a:bodyPr bIns="91425" rIns="91425" lIns="91425" tIns="91425" anchor="ctr" anchorCtr="0"/>
          <a:lstStyle>
            <a:lvl1pPr rtl="0" indent="-115443" marL="889000">
              <a:spcBef>
                <a:spcPts val="2400"/>
              </a:spcBef>
              <a:buFont typeface="Cabin"/>
              <a:buChar char="•"/>
              <a:defRPr/>
            </a:lvl1pPr>
            <a:lvl2pPr rtl="0" indent="-115442" marL="1333500">
              <a:spcBef>
                <a:spcPts val="2400"/>
              </a:spcBef>
              <a:buFont typeface="Cabin"/>
              <a:buChar char="•"/>
              <a:defRPr/>
            </a:lvl2pPr>
            <a:lvl3pPr rtl="0" indent="-115442" marL="1778000">
              <a:spcBef>
                <a:spcPts val="2400"/>
              </a:spcBef>
              <a:buFont typeface="Cabin"/>
              <a:buChar char="•"/>
              <a:defRPr/>
            </a:lvl3pPr>
            <a:lvl4pPr rtl="0" indent="-115442" marL="2222500">
              <a:spcBef>
                <a:spcPts val="2400"/>
              </a:spcBef>
              <a:buFont typeface="Cabin"/>
              <a:buChar char="•"/>
              <a:defRPr/>
            </a:lvl4pPr>
            <a:lvl5pPr rtl="0" indent="-115442" marL="2667000">
              <a:spcBef>
                <a:spcPts val="2400"/>
              </a:spcBef>
              <a:buFont typeface="Cabin"/>
              <a:buChar char="•"/>
              <a:defRPr/>
            </a:lvl5pPr>
            <a:lvl6pPr rtl="0" indent="-115442" marL="3022600">
              <a:spcBef>
                <a:spcPts val="2400"/>
              </a:spcBef>
              <a:buFont typeface="Cabin"/>
              <a:buChar char="•"/>
              <a:defRPr/>
            </a:lvl6pPr>
            <a:lvl7pPr rtl="0" indent="-115442" marL="3378200">
              <a:spcBef>
                <a:spcPts val="2400"/>
              </a:spcBef>
              <a:buFont typeface="Cabin"/>
              <a:buChar char="•"/>
              <a:defRPr/>
            </a:lvl7pPr>
            <a:lvl8pPr rtl="0" indent="-115442" marL="3733800">
              <a:spcBef>
                <a:spcPts val="2400"/>
              </a:spcBef>
              <a:buFont typeface="Cabin"/>
              <a:buChar char="•"/>
              <a:defRPr/>
            </a:lvl8pPr>
            <a:lvl9pPr rtl="0" indent="-115442" marL="4089400">
              <a:spcBef>
                <a:spcPts val="2400"/>
              </a:spcBef>
              <a:buFont typeface="Cabin"/>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Vertical">
    <p:spTree>
      <p:nvGrpSpPr>
        <p:cNvPr id="27" name="Shape 27"/>
        <p:cNvGrpSpPr/>
        <p:nvPr/>
      </p:nvGrpSpPr>
      <p:grpSpPr>
        <a:xfrm>
          <a:off y="0" x="0"/>
          <a:ext cy="0" cx="0"/>
          <a:chOff y="0" x="0"/>
          <a:chExt cy="0" cx="0"/>
        </a:xfrm>
      </p:grpSpPr>
      <p:sp>
        <p:nvSpPr>
          <p:cNvPr id="28" name="Shape 28"/>
          <p:cNvSpPr txBox="1"/>
          <p:nvPr>
            <p:ph idx="1" type="body"/>
          </p:nvPr>
        </p:nvSpPr>
        <p:spPr>
          <a:xfrm>
            <a:off y="4787900" x="635000"/>
            <a:ext cy="3301999" cx="5867400"/>
          </a:xfrm>
          <a:prstGeom prst="rect">
            <a:avLst/>
          </a:prstGeom>
          <a:noFill/>
          <a:ln>
            <a:noFill/>
          </a:ln>
        </p:spPr>
        <p:txBody>
          <a:bodyPr bIns="91425" rIns="91425" lIns="91425" tIns="91425" anchor="t" anchorCtr="0"/>
          <a:lstStyle>
            <a:lvl1pPr algn="ctr" rtl="0" indent="0" marL="0">
              <a:spcBef>
                <a:spcPts val="0"/>
              </a:spcBef>
              <a:buFont typeface="Cabin"/>
              <a:buNone/>
              <a:defRPr/>
            </a:lvl1pPr>
            <a:lvl2pPr algn="ctr" rtl="0" indent="0" marL="0">
              <a:spcBef>
                <a:spcPts val="0"/>
              </a:spcBef>
              <a:buFont typeface="Cabin"/>
              <a:buNone/>
              <a:defRPr/>
            </a:lvl2pPr>
            <a:lvl3pPr algn="ctr" rtl="0" indent="0" marL="0">
              <a:spcBef>
                <a:spcPts val="0"/>
              </a:spcBef>
              <a:buFont typeface="Cabin"/>
              <a:buNone/>
              <a:defRPr/>
            </a:lvl3pPr>
            <a:lvl4pPr algn="ctr" rtl="0" indent="0" marL="0">
              <a:spcBef>
                <a:spcPts val="0"/>
              </a:spcBef>
              <a:buFont typeface="Cabin"/>
              <a:buNone/>
              <a:defRPr/>
            </a:lvl4pPr>
            <a:lvl5pPr algn="ctr" rtl="0" indent="0" marL="0">
              <a:spcBef>
                <a:spcPts val="0"/>
              </a:spcBef>
              <a:buFont typeface="Cabin"/>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9" name="Shape 29"/>
          <p:cNvSpPr txBox="1"/>
          <p:nvPr>
            <p:ph type="title"/>
          </p:nvPr>
        </p:nvSpPr>
        <p:spPr>
          <a:xfrm>
            <a:off y="1409700" x="635000"/>
            <a:ext cy="3301999" cx="5867400"/>
          </a:xfrm>
          <a:prstGeom prst="rect">
            <a:avLst/>
          </a:prstGeom>
          <a:noFill/>
          <a:ln>
            <a:noFill/>
          </a:ln>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Vertical Reflection">
    <p:spTree>
      <p:nvGrpSpPr>
        <p:cNvPr id="30" name="Shape 30"/>
        <p:cNvGrpSpPr/>
        <p:nvPr/>
      </p:nvGrpSpPr>
      <p:grpSpPr>
        <a:xfrm>
          <a:off y="0" x="0"/>
          <a:ext cy="0" cx="0"/>
          <a:chOff y="0" x="0"/>
          <a:chExt cy="0" cx="0"/>
        </a:xfrm>
      </p:grpSpPr>
      <p:sp>
        <p:nvSpPr>
          <p:cNvPr id="31" name="Shape 31"/>
          <p:cNvSpPr txBox="1"/>
          <p:nvPr>
            <p:ph idx="1" type="body"/>
          </p:nvPr>
        </p:nvSpPr>
        <p:spPr>
          <a:xfrm>
            <a:off y="4787900" x="635000"/>
            <a:ext cy="3301999" cx="5867400"/>
          </a:xfrm>
          <a:prstGeom prst="rect">
            <a:avLst/>
          </a:prstGeom>
          <a:noFill/>
          <a:ln>
            <a:noFill/>
          </a:ln>
        </p:spPr>
        <p:txBody>
          <a:bodyPr bIns="91425" rIns="91425" lIns="91425" tIns="91425" anchor="t" anchorCtr="0"/>
          <a:lstStyle>
            <a:lvl1pPr algn="ctr" rtl="0" indent="0" marL="0">
              <a:spcBef>
                <a:spcPts val="0"/>
              </a:spcBef>
              <a:buFont typeface="Cabin"/>
              <a:buNone/>
              <a:defRPr/>
            </a:lvl1pPr>
            <a:lvl2pPr algn="ctr" rtl="0" indent="0" marL="0">
              <a:spcBef>
                <a:spcPts val="0"/>
              </a:spcBef>
              <a:buFont typeface="Cabin"/>
              <a:buNone/>
              <a:defRPr/>
            </a:lvl2pPr>
            <a:lvl3pPr algn="ctr" rtl="0" indent="0" marL="0">
              <a:spcBef>
                <a:spcPts val="0"/>
              </a:spcBef>
              <a:buFont typeface="Cabin"/>
              <a:buNone/>
              <a:defRPr/>
            </a:lvl3pPr>
            <a:lvl4pPr algn="ctr" rtl="0" indent="0" marL="0">
              <a:spcBef>
                <a:spcPts val="0"/>
              </a:spcBef>
              <a:buFont typeface="Cabin"/>
              <a:buNone/>
              <a:defRPr/>
            </a:lvl4pPr>
            <a:lvl5pPr algn="ctr" rtl="0" indent="0" marL="0">
              <a:spcBef>
                <a:spcPts val="0"/>
              </a:spcBef>
              <a:buFont typeface="Cabin"/>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2" name="Shape 32"/>
          <p:cNvSpPr txBox="1"/>
          <p:nvPr>
            <p:ph type="title"/>
          </p:nvPr>
        </p:nvSpPr>
        <p:spPr>
          <a:xfrm>
            <a:off y="1409700" x="635000"/>
            <a:ext cy="3301999" cx="5867400"/>
          </a:xfrm>
          <a:prstGeom prst="rect">
            <a:avLst/>
          </a:prstGeom>
          <a:noFill/>
          <a:ln>
            <a:noFill/>
          </a:ln>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Bullets &amp; Photo">
    <p:spTree>
      <p:nvGrpSpPr>
        <p:cNvPr id="33" name="Shape 33"/>
        <p:cNvGrpSpPr/>
        <p:nvPr/>
      </p:nvGrpSpPr>
      <p:grpSpPr>
        <a:xfrm>
          <a:off y="0" x="0"/>
          <a:ext cy="0" cx="0"/>
          <a:chOff y="0" x="0"/>
          <a:chExt cy="0" cx="0"/>
        </a:xfrm>
      </p:grpSpPr>
      <p:sp>
        <p:nvSpPr>
          <p:cNvPr id="34" name="Shape 34"/>
          <p:cNvSpPr txBox="1"/>
          <p:nvPr>
            <p:ph type="title"/>
          </p:nvPr>
        </p:nvSpPr>
        <p:spPr>
          <a:xfrm>
            <a:off y="254000" x="1270000"/>
            <a:ext cy="2438399" cx="10464800"/>
          </a:xfrm>
          <a:prstGeom prst="rect">
            <a:avLst/>
          </a:prstGeom>
          <a:noFill/>
          <a:ln>
            <a:noFill/>
          </a:ln>
        </p:spPr>
        <p:txBody>
          <a:bodyPr bIns="91425" rIns="91425" lIns="91425" tIns="91425" anchor="ctr" anchorCtr="0"/>
          <a:lstStyle>
            <a:lvl1pPr algn="ctr" rtl="0">
              <a:spcBef>
                <a:spcPts val="0"/>
              </a:spcBef>
              <a:defRPr/>
            </a:lvl1pPr>
            <a:lvl2pPr algn="ctr" rtl="0" indent="342900">
              <a:spcBef>
                <a:spcPts val="0"/>
              </a:spcBef>
              <a:defRPr/>
            </a:lvl2pPr>
            <a:lvl3pPr algn="ctr" rtl="0" indent="685800">
              <a:spcBef>
                <a:spcPts val="0"/>
              </a:spcBef>
              <a:defRPr/>
            </a:lvl3pPr>
            <a:lvl4pPr algn="ctr" rtl="0" indent="1028700">
              <a:spcBef>
                <a:spcPts val="0"/>
              </a:spcBef>
              <a:defRPr/>
            </a:lvl4pPr>
            <a:lvl5pPr algn="ctr" rtl="0" indent="1371600">
              <a:spcBef>
                <a:spcPts val="0"/>
              </a:spcBef>
              <a:defRPr/>
            </a:lvl5pPr>
            <a:lvl6pPr algn="ctr" rtl="0" indent="1714500">
              <a:spcBef>
                <a:spcPts val="0"/>
              </a:spcBef>
              <a:defRPr/>
            </a:lvl6pPr>
            <a:lvl7pPr algn="ctr" rtl="0" indent="2057400">
              <a:spcBef>
                <a:spcPts val="0"/>
              </a:spcBef>
              <a:defRPr/>
            </a:lvl7pPr>
            <a:lvl8pPr algn="ctr" rtl="0" indent="2400300">
              <a:spcBef>
                <a:spcPts val="0"/>
              </a:spcBef>
              <a:defRPr/>
            </a:lvl8pPr>
            <a:lvl9pPr algn="ctr" rtl="0" indent="2743200">
              <a:spcBef>
                <a:spcPts val="0"/>
              </a:spcBef>
              <a:defRPr/>
            </a:lvl9pPr>
          </a:lstStyle>
          <a:p/>
        </p:txBody>
      </p:sp>
      <p:sp>
        <p:nvSpPr>
          <p:cNvPr id="35" name="Shape 35"/>
          <p:cNvSpPr txBox="1"/>
          <p:nvPr>
            <p:ph idx="1" type="body"/>
          </p:nvPr>
        </p:nvSpPr>
        <p:spPr>
          <a:xfrm>
            <a:off y="2768600" x="1270000"/>
            <a:ext cy="5714999" cx="5041899"/>
          </a:xfrm>
          <a:prstGeom prst="rect">
            <a:avLst/>
          </a:prstGeom>
          <a:noFill/>
          <a:ln>
            <a:noFill/>
          </a:ln>
        </p:spPr>
        <p:txBody>
          <a:bodyPr bIns="91425" rIns="91425" lIns="91425" tIns="91425" anchor="ctr" anchorCtr="0"/>
          <a:lstStyle>
            <a:lvl1pPr rtl="0" indent="-494620" marL="812120">
              <a:spcBef>
                <a:spcPts val="3800"/>
              </a:spcBef>
              <a:defRPr/>
            </a:lvl1pPr>
            <a:lvl2pPr rtl="0" indent="-494620" marL="1256620">
              <a:spcBef>
                <a:spcPts val="3800"/>
              </a:spcBef>
              <a:defRPr/>
            </a:lvl2pPr>
            <a:lvl3pPr rtl="0" indent="-494620" marL="1701120">
              <a:spcBef>
                <a:spcPts val="3800"/>
              </a:spcBef>
              <a:defRPr/>
            </a:lvl3pPr>
            <a:lvl4pPr rtl="0" indent="-494620" marL="2145620">
              <a:spcBef>
                <a:spcPts val="3800"/>
              </a:spcBef>
              <a:defRPr/>
            </a:lvl4pPr>
            <a:lvl5pPr rtl="0" indent="-494620" marL="2590120">
              <a:spcBef>
                <a:spcPts val="380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mp; Bullets - Left">
    <p:spTree>
      <p:nvGrpSpPr>
        <p:cNvPr id="36" name="Shape 36"/>
        <p:cNvGrpSpPr/>
        <p:nvPr/>
      </p:nvGrpSpPr>
      <p:grpSpPr>
        <a:xfrm>
          <a:off y="0" x="0"/>
          <a:ext cy="0" cx="0"/>
          <a:chOff y="0" x="0"/>
          <a:chExt cy="0" cx="0"/>
        </a:xfrm>
      </p:grpSpPr>
      <p:sp>
        <p:nvSpPr>
          <p:cNvPr id="37" name="Shape 37"/>
          <p:cNvSpPr txBox="1"/>
          <p:nvPr>
            <p:ph type="title"/>
          </p:nvPr>
        </p:nvSpPr>
        <p:spPr>
          <a:xfrm>
            <a:off y="254000" x="1270000"/>
            <a:ext cy="2438399" cx="10464800"/>
          </a:xfrm>
          <a:prstGeom prst="rect">
            <a:avLst/>
          </a:prstGeom>
          <a:noFill/>
          <a:ln>
            <a:noFill/>
          </a:ln>
        </p:spPr>
        <p:txBody>
          <a:bodyPr bIns="91425" rIns="91425" lIns="91425" tIns="91425" anchor="ctr" anchorCtr="0"/>
          <a:lstStyle>
            <a:lvl1pPr algn="ctr" rtl="0">
              <a:spcBef>
                <a:spcPts val="0"/>
              </a:spcBef>
              <a:defRPr/>
            </a:lvl1pPr>
            <a:lvl2pPr algn="ctr" rtl="0" indent="342900">
              <a:spcBef>
                <a:spcPts val="0"/>
              </a:spcBef>
              <a:defRPr/>
            </a:lvl2pPr>
            <a:lvl3pPr algn="ctr" rtl="0" indent="685800">
              <a:spcBef>
                <a:spcPts val="0"/>
              </a:spcBef>
              <a:defRPr/>
            </a:lvl3pPr>
            <a:lvl4pPr algn="ctr" rtl="0" indent="1028700">
              <a:spcBef>
                <a:spcPts val="0"/>
              </a:spcBef>
              <a:defRPr/>
            </a:lvl4pPr>
            <a:lvl5pPr algn="ctr" rtl="0" indent="1371600">
              <a:spcBef>
                <a:spcPts val="0"/>
              </a:spcBef>
              <a:defRPr/>
            </a:lvl5pPr>
            <a:lvl6pPr algn="ctr" rtl="0" indent="1714500">
              <a:spcBef>
                <a:spcPts val="0"/>
              </a:spcBef>
              <a:defRPr/>
            </a:lvl6pPr>
            <a:lvl7pPr algn="ctr" rtl="0" indent="2057400">
              <a:spcBef>
                <a:spcPts val="0"/>
              </a:spcBef>
              <a:defRPr/>
            </a:lvl7pPr>
            <a:lvl8pPr algn="ctr" rtl="0" indent="2400300">
              <a:spcBef>
                <a:spcPts val="0"/>
              </a:spcBef>
              <a:defRPr/>
            </a:lvl8pPr>
            <a:lvl9pPr algn="ctr" rtl="0" indent="2743200">
              <a:spcBef>
                <a:spcPts val="0"/>
              </a:spcBef>
              <a:defRPr/>
            </a:lvl9pPr>
          </a:lstStyle>
          <a:p/>
        </p:txBody>
      </p:sp>
      <p:sp>
        <p:nvSpPr>
          <p:cNvPr id="38" name="Shape 38"/>
          <p:cNvSpPr txBox="1"/>
          <p:nvPr>
            <p:ph idx="1" type="body"/>
          </p:nvPr>
        </p:nvSpPr>
        <p:spPr>
          <a:xfrm>
            <a:off y="2768600" x="1270000"/>
            <a:ext cy="5714999" cx="5041899"/>
          </a:xfrm>
          <a:prstGeom prst="rect">
            <a:avLst/>
          </a:prstGeom>
          <a:noFill/>
          <a:ln>
            <a:noFill/>
          </a:ln>
        </p:spPr>
        <p:txBody>
          <a:bodyPr bIns="91425" rIns="91425" lIns="91425" tIns="91425" anchor="ctr" anchorCtr="0"/>
          <a:lstStyle>
            <a:lvl1pPr rtl="0" indent="-494620" marL="812120">
              <a:spcBef>
                <a:spcPts val="3800"/>
              </a:spcBef>
              <a:defRPr/>
            </a:lvl1pPr>
            <a:lvl2pPr rtl="0" indent="-494620" marL="1256620">
              <a:spcBef>
                <a:spcPts val="3800"/>
              </a:spcBef>
              <a:defRPr/>
            </a:lvl2pPr>
            <a:lvl3pPr rtl="0" indent="-494620" marL="1701120">
              <a:spcBef>
                <a:spcPts val="3800"/>
              </a:spcBef>
              <a:defRPr/>
            </a:lvl3pPr>
            <a:lvl4pPr rtl="0" indent="-494620" marL="2145620">
              <a:spcBef>
                <a:spcPts val="3800"/>
              </a:spcBef>
              <a:defRPr/>
            </a:lvl4pPr>
            <a:lvl5pPr rtl="0" indent="-494620" marL="2590120">
              <a:spcBef>
                <a:spcPts val="380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mp; Bullets - Right">
    <p:spTree>
      <p:nvGrpSpPr>
        <p:cNvPr id="39" name="Shape 39"/>
        <p:cNvGrpSpPr/>
        <p:nvPr/>
      </p:nvGrpSpPr>
      <p:grpSpPr>
        <a:xfrm>
          <a:off y="0" x="0"/>
          <a:ext cy="0" cx="0"/>
          <a:chOff y="0" x="0"/>
          <a:chExt cy="0" cx="0"/>
        </a:xfrm>
      </p:grpSpPr>
      <p:sp>
        <p:nvSpPr>
          <p:cNvPr id="40" name="Shape 40"/>
          <p:cNvSpPr txBox="1"/>
          <p:nvPr>
            <p:ph type="title"/>
          </p:nvPr>
        </p:nvSpPr>
        <p:spPr>
          <a:xfrm>
            <a:off y="254000" x="1270000"/>
            <a:ext cy="2438399" cx="10464800"/>
          </a:xfrm>
          <a:prstGeom prst="rect">
            <a:avLst/>
          </a:prstGeom>
          <a:noFill/>
          <a:ln>
            <a:noFill/>
          </a:ln>
        </p:spPr>
        <p:txBody>
          <a:bodyPr bIns="91425" rIns="91425" lIns="91425" tIns="91425" anchor="ctr" anchorCtr="0"/>
          <a:lstStyle>
            <a:lvl1pPr algn="ctr" rtl="0">
              <a:spcBef>
                <a:spcPts val="0"/>
              </a:spcBef>
              <a:defRPr/>
            </a:lvl1pPr>
            <a:lvl2pPr algn="ctr" rtl="0" indent="342900">
              <a:spcBef>
                <a:spcPts val="0"/>
              </a:spcBef>
              <a:defRPr/>
            </a:lvl2pPr>
            <a:lvl3pPr algn="ctr" rtl="0" indent="685800">
              <a:spcBef>
                <a:spcPts val="0"/>
              </a:spcBef>
              <a:defRPr/>
            </a:lvl3pPr>
            <a:lvl4pPr algn="ctr" rtl="0" indent="1028700">
              <a:spcBef>
                <a:spcPts val="0"/>
              </a:spcBef>
              <a:defRPr/>
            </a:lvl4pPr>
            <a:lvl5pPr algn="ctr" rtl="0" indent="1371600">
              <a:spcBef>
                <a:spcPts val="0"/>
              </a:spcBef>
              <a:defRPr/>
            </a:lvl5pPr>
            <a:lvl6pPr algn="ctr" rtl="0" indent="1714500">
              <a:spcBef>
                <a:spcPts val="0"/>
              </a:spcBef>
              <a:defRPr/>
            </a:lvl6pPr>
            <a:lvl7pPr algn="ctr" rtl="0" indent="2057400">
              <a:spcBef>
                <a:spcPts val="0"/>
              </a:spcBef>
              <a:defRPr/>
            </a:lvl7pPr>
            <a:lvl8pPr algn="ctr" rtl="0" indent="2400300">
              <a:spcBef>
                <a:spcPts val="0"/>
              </a:spcBef>
              <a:defRPr/>
            </a:lvl8pPr>
            <a:lvl9pPr algn="ctr" rtl="0" indent="2743200">
              <a:spcBef>
                <a:spcPts val="0"/>
              </a:spcBef>
              <a:defRPr/>
            </a:lvl9pPr>
          </a:lstStyle>
          <a:p/>
        </p:txBody>
      </p:sp>
      <p:sp>
        <p:nvSpPr>
          <p:cNvPr id="41" name="Shape 41"/>
          <p:cNvSpPr txBox="1"/>
          <p:nvPr>
            <p:ph idx="1" type="body"/>
          </p:nvPr>
        </p:nvSpPr>
        <p:spPr>
          <a:xfrm>
            <a:off y="2768600" x="7772400"/>
            <a:ext cy="5714999" cx="3962399"/>
          </a:xfrm>
          <a:prstGeom prst="rect">
            <a:avLst/>
          </a:prstGeom>
          <a:noFill/>
          <a:ln>
            <a:noFill/>
          </a:ln>
        </p:spPr>
        <p:txBody>
          <a:bodyPr bIns="91425" rIns="91425" lIns="91425" tIns="91425" anchor="ctr" anchorCtr="0"/>
          <a:lstStyle>
            <a:lvl1pPr rtl="0" indent="-494620" marL="812120">
              <a:spcBef>
                <a:spcPts val="3800"/>
              </a:spcBef>
              <a:defRPr/>
            </a:lvl1pPr>
            <a:lvl2pPr rtl="0" indent="-494620" marL="1256620">
              <a:spcBef>
                <a:spcPts val="3800"/>
              </a:spcBef>
              <a:defRPr/>
            </a:lvl2pPr>
            <a:lvl3pPr rtl="0" indent="-494620" marL="1701120">
              <a:spcBef>
                <a:spcPts val="3800"/>
              </a:spcBef>
              <a:defRPr/>
            </a:lvl3pPr>
            <a:lvl4pPr rtl="0" indent="-494620" marL="2145620">
              <a:spcBef>
                <a:spcPts val="3800"/>
              </a:spcBef>
              <a:defRPr/>
            </a:lvl4pPr>
            <a:lvl5pPr rtl="0" indent="-494620" marL="2590120">
              <a:spcBef>
                <a:spcPts val="380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mp; Subtitle">
    <p:spTree>
      <p:nvGrpSpPr>
        <p:cNvPr id="10" name="Shape 10"/>
        <p:cNvGrpSpPr/>
        <p:nvPr/>
      </p:nvGrpSpPr>
      <p:grpSpPr>
        <a:xfrm>
          <a:off y="0" x="0"/>
          <a:ext cy="0" cx="0"/>
          <a:chOff y="0" x="0"/>
          <a:chExt cy="0" cx="0"/>
        </a:xfrm>
      </p:grpSpPr>
      <p:sp>
        <p:nvSpPr>
          <p:cNvPr id="11" name="Shape 11"/>
          <p:cNvSpPr txBox="1"/>
          <p:nvPr>
            <p:ph idx="1" type="body"/>
          </p:nvPr>
        </p:nvSpPr>
        <p:spPr>
          <a:xfrm>
            <a:off y="5029200" x="1270000"/>
            <a:ext cy="1130299" cx="10464800"/>
          </a:xfrm>
          <a:prstGeom prst="rect">
            <a:avLst/>
          </a:prstGeom>
          <a:noFill/>
          <a:ln>
            <a:noFill/>
          </a:ln>
        </p:spPr>
        <p:txBody>
          <a:bodyPr bIns="91425" rIns="91425" lIns="91425" tIns="91425" anchor="t" anchorCtr="0"/>
          <a:lstStyle>
            <a:lvl1pPr algn="ctr" rtl="0" indent="0" marL="0">
              <a:spcBef>
                <a:spcPts val="0"/>
              </a:spcBef>
              <a:buFont typeface="Cabin"/>
              <a:buNone/>
              <a:defRPr/>
            </a:lvl1pPr>
            <a:lvl2pPr algn="ctr" rtl="0" indent="0" marL="0">
              <a:spcBef>
                <a:spcPts val="0"/>
              </a:spcBef>
              <a:buFont typeface="Cabin"/>
              <a:buNone/>
              <a:defRPr/>
            </a:lvl2pPr>
            <a:lvl3pPr algn="ctr" rtl="0" indent="0" marL="0">
              <a:spcBef>
                <a:spcPts val="0"/>
              </a:spcBef>
              <a:buFont typeface="Cabin"/>
              <a:buNone/>
              <a:defRPr/>
            </a:lvl3pPr>
            <a:lvl4pPr algn="ctr" rtl="0" indent="0" marL="0">
              <a:spcBef>
                <a:spcPts val="0"/>
              </a:spcBef>
              <a:buFont typeface="Cabin"/>
              <a:buNone/>
              <a:defRPr/>
            </a:lvl4pPr>
            <a:lvl5pPr algn="ctr" rtl="0" indent="0" marL="0">
              <a:spcBef>
                <a:spcPts val="0"/>
              </a:spcBef>
              <a:buFont typeface="Cabin"/>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 name="Shape 12"/>
          <p:cNvSpPr txBox="1"/>
          <p:nvPr>
            <p:ph type="title"/>
          </p:nvPr>
        </p:nvSpPr>
        <p:spPr>
          <a:xfrm>
            <a:off y="1638300" x="1270000"/>
            <a:ext cy="3301999" cx="10464800"/>
          </a:xfrm>
          <a:prstGeom prst="rect">
            <a:avLst/>
          </a:prstGeom>
          <a:noFill/>
          <a:ln>
            <a:noFill/>
          </a:ln>
        </p:spPr>
        <p:txBody>
          <a:bodyPr bIns="91425" rIns="91425" lIns="91425" tIns="91425" anchor="b" anchorCtr="0"/>
          <a:lstStyle>
            <a:lvl1pPr algn="ctr" rtl="0">
              <a:spcBef>
                <a:spcPts val="0"/>
              </a:spcBef>
              <a:defRPr/>
            </a:lvl1pPr>
            <a:lvl2pPr algn="ctr" rtl="0" indent="342900">
              <a:spcBef>
                <a:spcPts val="0"/>
              </a:spcBef>
              <a:defRPr/>
            </a:lvl2pPr>
            <a:lvl3pPr algn="ctr" rtl="0" indent="685800">
              <a:spcBef>
                <a:spcPts val="0"/>
              </a:spcBef>
              <a:defRPr/>
            </a:lvl3pPr>
            <a:lvl4pPr algn="ctr" rtl="0" indent="1028700">
              <a:spcBef>
                <a:spcPts val="0"/>
              </a:spcBef>
              <a:defRPr/>
            </a:lvl4pPr>
            <a:lvl5pPr algn="ctr" rtl="0" indent="1371600">
              <a:spcBef>
                <a:spcPts val="0"/>
              </a:spcBef>
              <a:defRPr/>
            </a:lvl5pPr>
            <a:lvl6pPr algn="ctr" rtl="0" indent="1714500">
              <a:spcBef>
                <a:spcPts val="0"/>
              </a:spcBef>
              <a:defRPr/>
            </a:lvl6pPr>
            <a:lvl7pPr algn="ctr" rtl="0" indent="2057400">
              <a:spcBef>
                <a:spcPts val="0"/>
              </a:spcBef>
              <a:defRPr/>
            </a:lvl7pPr>
            <a:lvl8pPr algn="ctr" rtl="0" indent="2400300">
              <a:spcBef>
                <a:spcPts val="0"/>
              </a:spcBef>
              <a:defRPr/>
            </a:lvl8pPr>
            <a:lvl9pPr algn="ctr" rtl="0" indent="2743200">
              <a:spcBef>
                <a:spcPts val="0"/>
              </a:spcBef>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mp; Bullets - 2 Column">
    <p:spTree>
      <p:nvGrpSpPr>
        <p:cNvPr id="13" name="Shape 13"/>
        <p:cNvGrpSpPr/>
        <p:nvPr/>
      </p:nvGrpSpPr>
      <p:grpSpPr>
        <a:xfrm>
          <a:off y="0" x="0"/>
          <a:ext cy="0" cx="0"/>
          <a:chOff y="0" x="0"/>
          <a:chExt cy="0" cx="0"/>
        </a:xfrm>
      </p:grpSpPr>
      <p:sp>
        <p:nvSpPr>
          <p:cNvPr id="14" name="Shape 14"/>
          <p:cNvSpPr txBox="1"/>
          <p:nvPr>
            <p:ph type="title"/>
          </p:nvPr>
        </p:nvSpPr>
        <p:spPr>
          <a:xfrm>
            <a:off y="254000" x="1270000"/>
            <a:ext cy="2438399" cx="10464800"/>
          </a:xfrm>
          <a:prstGeom prst="rect">
            <a:avLst/>
          </a:prstGeom>
          <a:noFill/>
          <a:ln>
            <a:noFill/>
          </a:ln>
        </p:spPr>
        <p:txBody>
          <a:bodyPr bIns="91425" rIns="91425" lIns="91425" tIns="91425" anchor="ctr" anchorCtr="0"/>
          <a:lstStyle>
            <a:lvl1pPr algn="ctr" rtl="0">
              <a:spcBef>
                <a:spcPts val="0"/>
              </a:spcBef>
              <a:defRPr/>
            </a:lvl1pPr>
            <a:lvl2pPr algn="ctr" rtl="0" indent="342900">
              <a:spcBef>
                <a:spcPts val="0"/>
              </a:spcBef>
              <a:defRPr/>
            </a:lvl2pPr>
            <a:lvl3pPr algn="ctr" rtl="0" indent="685800">
              <a:spcBef>
                <a:spcPts val="0"/>
              </a:spcBef>
              <a:defRPr/>
            </a:lvl3pPr>
            <a:lvl4pPr algn="ctr" rtl="0" indent="1028700">
              <a:spcBef>
                <a:spcPts val="0"/>
              </a:spcBef>
              <a:defRPr/>
            </a:lvl4pPr>
            <a:lvl5pPr algn="ctr" rtl="0" indent="1371600">
              <a:spcBef>
                <a:spcPts val="0"/>
              </a:spcBef>
              <a:defRPr/>
            </a:lvl5pPr>
            <a:lvl6pPr algn="ctr" rtl="0" indent="1714500">
              <a:spcBef>
                <a:spcPts val="0"/>
              </a:spcBef>
              <a:defRPr/>
            </a:lvl6pPr>
            <a:lvl7pPr algn="ctr" rtl="0" indent="2057400">
              <a:spcBef>
                <a:spcPts val="0"/>
              </a:spcBef>
              <a:defRPr/>
            </a:lvl7pPr>
            <a:lvl8pPr algn="ctr" rtl="0" indent="2400300">
              <a:spcBef>
                <a:spcPts val="0"/>
              </a:spcBef>
              <a:defRPr/>
            </a:lvl8pPr>
            <a:lvl9pPr algn="ctr" rtl="0" indent="2743200">
              <a:spcBef>
                <a:spcPts val="0"/>
              </a:spcBef>
              <a:defRPr/>
            </a:lvl9pPr>
          </a:lstStyle>
          <a:p/>
        </p:txBody>
      </p:sp>
      <p:sp>
        <p:nvSpPr>
          <p:cNvPr id="15" name="Shape 15"/>
          <p:cNvSpPr txBox="1"/>
          <p:nvPr>
            <p:ph idx="1" type="body"/>
          </p:nvPr>
        </p:nvSpPr>
        <p:spPr>
          <a:xfrm>
            <a:off y="2768600" x="1270000"/>
            <a:ext cy="5714999" cx="10464800"/>
          </a:xfrm>
          <a:prstGeom prst="rect">
            <a:avLst/>
          </a:prstGeom>
          <a:noFill/>
          <a:ln>
            <a:noFill/>
          </a:ln>
        </p:spPr>
        <p:txBody>
          <a:bodyPr bIns="91425" rIns="91425" lIns="91425" tIns="91425" anchor="t" anchorCtr="0"/>
          <a:lstStyle>
            <a:lvl1pPr rtl="0" indent="-494620" marL="812120">
              <a:spcBef>
                <a:spcPts val="3800"/>
              </a:spcBef>
              <a:defRPr/>
            </a:lvl1pPr>
            <a:lvl2pPr rtl="0" indent="-494620" marL="1256620">
              <a:spcBef>
                <a:spcPts val="3800"/>
              </a:spcBef>
              <a:defRPr/>
            </a:lvl2pPr>
            <a:lvl3pPr rtl="0" indent="-494620" marL="1701120">
              <a:spcBef>
                <a:spcPts val="3800"/>
              </a:spcBef>
              <a:defRPr/>
            </a:lvl3pPr>
            <a:lvl4pPr rtl="0" indent="-494620" marL="2145620">
              <a:spcBef>
                <a:spcPts val="3800"/>
              </a:spcBef>
              <a:defRPr/>
            </a:lvl4pPr>
            <a:lvl5pPr rtl="0" indent="-494620" marL="2590120">
              <a:spcBef>
                <a:spcPts val="380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ullets">
    <p:spTree>
      <p:nvGrpSpPr>
        <p:cNvPr id="16" name="Shape 16"/>
        <p:cNvGrpSpPr/>
        <p:nvPr/>
      </p:nvGrpSpPr>
      <p:grpSpPr>
        <a:xfrm>
          <a:off y="0" x="0"/>
          <a:ext cy="0" cx="0"/>
          <a:chOff y="0" x="0"/>
          <a:chExt cy="0" cx="0"/>
        </a:xfrm>
      </p:grpSpPr>
      <p:sp>
        <p:nvSpPr>
          <p:cNvPr id="17" name="Shape 17"/>
          <p:cNvSpPr txBox="1"/>
          <p:nvPr>
            <p:ph idx="1" type="body"/>
          </p:nvPr>
        </p:nvSpPr>
        <p:spPr>
          <a:xfrm>
            <a:off y="1270000" x="1270000"/>
            <a:ext cy="7213600" cx="10464800"/>
          </a:xfrm>
          <a:prstGeom prst="rect">
            <a:avLst/>
          </a:prstGeom>
          <a:noFill/>
          <a:ln>
            <a:noFill/>
          </a:ln>
        </p:spPr>
        <p:txBody>
          <a:bodyPr bIns="91425" rIns="91425" lIns="91425" tIns="91425" anchor="ctr" anchorCtr="0"/>
          <a:lstStyle>
            <a:lvl1pPr rtl="0">
              <a:spcBef>
                <a:spcPts val="4800"/>
              </a:spcBef>
              <a:defRPr/>
            </a:lvl1pPr>
            <a:lvl2pPr rtl="0">
              <a:spcBef>
                <a:spcPts val="4800"/>
              </a:spcBef>
              <a:defRPr/>
            </a:lvl2pPr>
            <a:lvl3pPr rtl="0">
              <a:spcBef>
                <a:spcPts val="4800"/>
              </a:spcBef>
              <a:defRPr/>
            </a:lvl3pPr>
            <a:lvl4pPr rtl="0">
              <a:spcBef>
                <a:spcPts val="4800"/>
              </a:spcBef>
              <a:defRPr/>
            </a:lvl4pPr>
            <a:lvl5pPr rtl="0">
              <a:spcBef>
                <a:spcPts val="480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spTree>
      <p:nvGrpSpPr>
        <p:cNvPr id="18" name="Shape 18"/>
        <p:cNvGrpSpPr/>
        <p:nvPr/>
      </p:nvGrpSpPr>
      <p:grpSpPr>
        <a:xfrm>
          <a:off y="0" x="0"/>
          <a:ext cy="0" cx="0"/>
          <a:chOff y="0" x="0"/>
          <a:chExt cy="0" cx="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Top">
    <p:spTree>
      <p:nvGrpSpPr>
        <p:cNvPr id="19" name="Shape 19"/>
        <p:cNvGrpSpPr/>
        <p:nvPr/>
      </p:nvGrpSpPr>
      <p:grpSpPr>
        <a:xfrm>
          <a:off y="0" x="0"/>
          <a:ext cy="0" cx="0"/>
          <a:chOff y="0" x="0"/>
          <a:chExt cy="0" cx="0"/>
        </a:xfrm>
      </p:grpSpPr>
      <p:sp>
        <p:nvSpPr>
          <p:cNvPr id="20" name="Shape 20"/>
          <p:cNvSpPr txBox="1"/>
          <p:nvPr>
            <p:ph type="title"/>
          </p:nvPr>
        </p:nvSpPr>
        <p:spPr>
          <a:xfrm>
            <a:off y="254000" x="1270000"/>
            <a:ext cy="2438399" cx="10464800"/>
          </a:xfrm>
          <a:prstGeom prst="rect">
            <a:avLst/>
          </a:prstGeom>
          <a:noFill/>
          <a:ln>
            <a:noFill/>
          </a:ln>
        </p:spPr>
        <p:txBody>
          <a:bodyPr bIns="91425" rIns="91425" lIns="91425" tIns="91425" anchor="ctr" anchorCtr="0"/>
          <a:lstStyle>
            <a:lvl1pPr algn="ctr" rtl="0">
              <a:spcBef>
                <a:spcPts val="0"/>
              </a:spcBef>
              <a:defRPr/>
            </a:lvl1pPr>
            <a:lvl2pPr algn="ctr" rtl="0" indent="342900">
              <a:spcBef>
                <a:spcPts val="0"/>
              </a:spcBef>
              <a:defRPr/>
            </a:lvl2pPr>
            <a:lvl3pPr algn="ctr" rtl="0" indent="685800">
              <a:spcBef>
                <a:spcPts val="0"/>
              </a:spcBef>
              <a:defRPr/>
            </a:lvl3pPr>
            <a:lvl4pPr algn="ctr" rtl="0" indent="1028700">
              <a:spcBef>
                <a:spcPts val="0"/>
              </a:spcBef>
              <a:defRPr/>
            </a:lvl4pPr>
            <a:lvl5pPr algn="ctr" rtl="0" indent="1371600">
              <a:spcBef>
                <a:spcPts val="0"/>
              </a:spcBef>
              <a:defRPr/>
            </a:lvl5pPr>
            <a:lvl6pPr algn="ctr" rtl="0" indent="1714500">
              <a:spcBef>
                <a:spcPts val="0"/>
              </a:spcBef>
              <a:defRPr/>
            </a:lvl6pPr>
            <a:lvl7pPr algn="ctr" rtl="0" indent="2057400">
              <a:spcBef>
                <a:spcPts val="0"/>
              </a:spcBef>
              <a:defRPr/>
            </a:lvl7pPr>
            <a:lvl8pPr algn="ctr" rtl="0" indent="2400300">
              <a:spcBef>
                <a:spcPts val="0"/>
              </a:spcBef>
              <a:defRPr/>
            </a:lvl8pPr>
            <a:lvl9pPr algn="ctr" rtl="0" indent="2743200">
              <a:spcBef>
                <a:spcPts val="0"/>
              </a:spcBef>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Center">
    <p:spTree>
      <p:nvGrpSpPr>
        <p:cNvPr id="21" name="Shape 21"/>
        <p:cNvGrpSpPr/>
        <p:nvPr/>
      </p:nvGrpSpPr>
      <p:grpSpPr>
        <a:xfrm>
          <a:off y="0" x="0"/>
          <a:ext cy="0" cx="0"/>
          <a:chOff y="0" x="0"/>
          <a:chExt cy="0" cx="0"/>
        </a:xfrm>
      </p:grpSpPr>
      <p:sp>
        <p:nvSpPr>
          <p:cNvPr id="22" name="Shape 22"/>
          <p:cNvSpPr txBox="1"/>
          <p:nvPr>
            <p:ph type="title"/>
          </p:nvPr>
        </p:nvSpPr>
        <p:spPr>
          <a:xfrm>
            <a:off y="2971800" x="1270000"/>
            <a:ext cy="3809999" cx="10464800"/>
          </a:xfrm>
          <a:prstGeom prst="rect">
            <a:avLst/>
          </a:prstGeom>
          <a:noFill/>
          <a:ln>
            <a:noFill/>
          </a:ln>
        </p:spPr>
        <p:txBody>
          <a:bodyPr bIns="91425" rIns="91425" lIns="91425" tIns="91425" anchor="ctr" anchorCtr="0"/>
          <a:lstStyle>
            <a:lvl1pPr algn="ctr" rtl="0">
              <a:spcBef>
                <a:spcPts val="0"/>
              </a:spcBef>
              <a:defRPr/>
            </a:lvl1pPr>
            <a:lvl2pPr algn="ctr" rtl="0" indent="342900">
              <a:spcBef>
                <a:spcPts val="0"/>
              </a:spcBef>
              <a:defRPr/>
            </a:lvl2pPr>
            <a:lvl3pPr algn="ctr" rtl="0" indent="685800">
              <a:spcBef>
                <a:spcPts val="0"/>
              </a:spcBef>
              <a:defRPr/>
            </a:lvl3pPr>
            <a:lvl4pPr algn="ctr" rtl="0" indent="1028700">
              <a:spcBef>
                <a:spcPts val="0"/>
              </a:spcBef>
              <a:defRPr/>
            </a:lvl4pPr>
            <a:lvl5pPr algn="ctr" rtl="0" indent="1371600">
              <a:spcBef>
                <a:spcPts val="0"/>
              </a:spcBef>
              <a:defRPr/>
            </a:lvl5pPr>
            <a:lvl6pPr algn="ctr" rtl="0" indent="1714500">
              <a:spcBef>
                <a:spcPts val="0"/>
              </a:spcBef>
              <a:defRPr/>
            </a:lvl6pPr>
            <a:lvl7pPr algn="ctr" rtl="0" indent="2057400">
              <a:spcBef>
                <a:spcPts val="0"/>
              </a:spcBef>
              <a:defRPr/>
            </a:lvl7pPr>
            <a:lvl8pPr algn="ctr" rtl="0" indent="2400300">
              <a:spcBef>
                <a:spcPts val="0"/>
              </a:spcBef>
              <a:defRPr/>
            </a:lvl8pPr>
            <a:lvl9pPr algn="ctr" rtl="0" indent="2743200">
              <a:spcBef>
                <a:spcPts val="0"/>
              </a:spcBef>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Horizontal">
    <p:spTree>
      <p:nvGrpSpPr>
        <p:cNvPr id="23" name="Shape 23"/>
        <p:cNvGrpSpPr/>
        <p:nvPr/>
      </p:nvGrpSpPr>
      <p:grpSpPr>
        <a:xfrm>
          <a:off y="0" x="0"/>
          <a:ext cy="0" cx="0"/>
          <a:chOff y="0" x="0"/>
          <a:chExt cy="0" cx="0"/>
        </a:xfrm>
      </p:grpSpPr>
      <p:sp>
        <p:nvSpPr>
          <p:cNvPr id="24" name="Shape 24"/>
          <p:cNvSpPr txBox="1"/>
          <p:nvPr>
            <p:ph type="title"/>
          </p:nvPr>
        </p:nvSpPr>
        <p:spPr>
          <a:xfrm>
            <a:off y="7366000" x="1270000"/>
            <a:ext cy="1701799" cx="10464800"/>
          </a:xfrm>
          <a:prstGeom prst="rect">
            <a:avLst/>
          </a:prstGeom>
          <a:noFill/>
          <a:ln>
            <a:noFill/>
          </a:ln>
        </p:spPr>
        <p:txBody>
          <a:bodyPr bIns="91425" rIns="91425" lIns="91425" tIns="91425" anchor="ctr" anchorCtr="0"/>
          <a:lstStyle>
            <a:lvl1pPr algn="ctr" rtl="0">
              <a:spcBef>
                <a:spcPts val="0"/>
              </a:spcBef>
              <a:defRPr/>
            </a:lvl1pPr>
            <a:lvl2pPr algn="ctr" rtl="0" indent="342900">
              <a:spcBef>
                <a:spcPts val="0"/>
              </a:spcBef>
              <a:defRPr/>
            </a:lvl2pPr>
            <a:lvl3pPr algn="ctr" rtl="0" indent="685800">
              <a:spcBef>
                <a:spcPts val="0"/>
              </a:spcBef>
              <a:defRPr/>
            </a:lvl3pPr>
            <a:lvl4pPr algn="ctr" rtl="0" indent="1028700">
              <a:spcBef>
                <a:spcPts val="0"/>
              </a:spcBef>
              <a:defRPr/>
            </a:lvl4pPr>
            <a:lvl5pPr algn="ctr" rtl="0" indent="1371600">
              <a:spcBef>
                <a:spcPts val="0"/>
              </a:spcBef>
              <a:defRPr/>
            </a:lvl5pPr>
            <a:lvl6pPr algn="ctr" rtl="0" indent="1714500">
              <a:spcBef>
                <a:spcPts val="0"/>
              </a:spcBef>
              <a:defRPr/>
            </a:lvl6pPr>
            <a:lvl7pPr algn="ctr" rtl="0" indent="2057400">
              <a:spcBef>
                <a:spcPts val="0"/>
              </a:spcBef>
              <a:defRPr/>
            </a:lvl7pPr>
            <a:lvl8pPr algn="ctr" rtl="0" indent="2400300">
              <a:spcBef>
                <a:spcPts val="0"/>
              </a:spcBef>
              <a:defRPr/>
            </a:lvl8pPr>
            <a:lvl9pPr algn="ctr" rtl="0" indent="2743200">
              <a:spcBef>
                <a:spcPts val="0"/>
              </a:spcBef>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Horizontal Reflection">
    <p:spTree>
      <p:nvGrpSpPr>
        <p:cNvPr id="25" name="Shape 25"/>
        <p:cNvGrpSpPr/>
        <p:nvPr/>
      </p:nvGrpSpPr>
      <p:grpSpPr>
        <a:xfrm>
          <a:off y="0" x="0"/>
          <a:ext cy="0" cx="0"/>
          <a:chOff y="0" x="0"/>
          <a:chExt cy="0" cx="0"/>
        </a:xfrm>
      </p:grpSpPr>
      <p:sp>
        <p:nvSpPr>
          <p:cNvPr id="26" name="Shape 26"/>
          <p:cNvSpPr txBox="1"/>
          <p:nvPr>
            <p:ph type="title"/>
          </p:nvPr>
        </p:nvSpPr>
        <p:spPr>
          <a:xfrm>
            <a:off y="7366000" x="1270000"/>
            <a:ext cy="1701799" cx="10464800"/>
          </a:xfrm>
          <a:prstGeom prst="rect">
            <a:avLst/>
          </a:prstGeom>
          <a:noFill/>
          <a:ln>
            <a:noFill/>
          </a:ln>
        </p:spPr>
        <p:txBody>
          <a:bodyPr bIns="91425" rIns="91425" lIns="91425" tIns="91425" anchor="ctr" anchorCtr="0"/>
          <a:lstStyle>
            <a:lvl1pPr algn="ctr" rtl="0">
              <a:spcBef>
                <a:spcPts val="0"/>
              </a:spcBef>
              <a:defRPr/>
            </a:lvl1pPr>
            <a:lvl2pPr algn="ctr" rtl="0" indent="342900">
              <a:spcBef>
                <a:spcPts val="0"/>
              </a:spcBef>
              <a:defRPr/>
            </a:lvl2pPr>
            <a:lvl3pPr algn="ctr" rtl="0" indent="685800">
              <a:spcBef>
                <a:spcPts val="0"/>
              </a:spcBef>
              <a:defRPr/>
            </a:lvl3pPr>
            <a:lvl4pPr algn="ctr" rtl="0" indent="1028700">
              <a:spcBef>
                <a:spcPts val="0"/>
              </a:spcBef>
              <a:defRPr/>
            </a:lvl4pPr>
            <a:lvl5pPr algn="ctr" rtl="0" indent="1371600">
              <a:spcBef>
                <a:spcPts val="0"/>
              </a:spcBef>
              <a:defRPr/>
            </a:lvl5pPr>
            <a:lvl6pPr algn="ctr" rtl="0" indent="1714500">
              <a:spcBef>
                <a:spcPts val="0"/>
              </a:spcBef>
              <a:defRPr/>
            </a:lvl6pPr>
            <a:lvl7pPr algn="ctr" rtl="0" indent="2057400">
              <a:spcBef>
                <a:spcPts val="0"/>
              </a:spcBef>
              <a:defRPr/>
            </a:lvl7pPr>
            <a:lvl8pPr algn="ctr" rtl="0" indent="2400300">
              <a:spcBef>
                <a:spcPts val="0"/>
              </a:spcBef>
              <a:defRPr/>
            </a:lvl8pPr>
            <a:lvl9pPr algn="ctr" rtl="0" indent="2743200">
              <a:spcBef>
                <a:spcPts val="0"/>
              </a:spcBef>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Target="../theme/theme1.xml" Type="http://schemas.openxmlformats.org/officeDocument/2006/relationships/theme" Id="rId15"/><Relationship Target="../slideLayouts/slideLayout14.xml" Type="http://schemas.openxmlformats.org/officeDocument/2006/relationships/slideLayout" Id="rId14"/><Relationship Target="../slideLayouts/slideLayout2.xml" Type="http://schemas.openxmlformats.org/officeDocument/2006/relationships/slideLayout" Id="rId2"/><Relationship Target="../slideLayouts/slideLayout12.xml" Type="http://schemas.openxmlformats.org/officeDocument/2006/relationships/slideLayout" Id="rId12"/><Relationship Target="../slideLayouts/slideLayout13.xml" Type="http://schemas.openxmlformats.org/officeDocument/2006/relationships/slideLayout" Id="rId13"/><Relationship Target="../slideLayouts/slideLayout1.xml" Type="http://schemas.openxmlformats.org/officeDocument/2006/relationships/slideLayout" Id="rId1"/><Relationship Target="../slideLayouts/slideLayout4.xml" Type="http://schemas.openxmlformats.org/officeDocument/2006/relationships/slideLayout" Id="rId4"/><Relationship Target="../slideLayouts/slideLayout10.xml" Type="http://schemas.openxmlformats.org/officeDocument/2006/relationships/slideLayout" Id="rId10"/><Relationship Target="../slideLayouts/slideLayout3.xml" Type="http://schemas.openxmlformats.org/officeDocument/2006/relationships/slideLayout" Id="rId3"/><Relationship Target="../slideLayouts/slideLayout11.xml" Type="http://schemas.openxmlformats.org/officeDocument/2006/relationships/slideLayout" Id="rId11"/><Relationship Target="../slideLayouts/slideLayout9.xml" Type="http://schemas.openxmlformats.org/officeDocument/2006/relationships/slideLayout" Id="rId9"/><Relationship Target="../slideLayouts/slideLayout6.xml" Type="http://schemas.openxmlformats.org/officeDocument/2006/relationships/slideLayout" Id="rId6"/><Relationship Target="../slideLayouts/slideLayout5.xml" Type="http://schemas.openxmlformats.org/officeDocument/2006/relationships/slideLayout" Id="rId5"/><Relationship Target="../slideLayouts/slideLayout8.xml" Type="http://schemas.openxmlformats.org/officeDocument/2006/relationships/slideLayout" Id="rId8"/><Relationship Target="../slideLayouts/slideLayout7.xml" Type="http://schemas.openxmlformats.org/officeDocument/2006/relationships/slideLayout" Id="rId7"/></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 name="Shape 4"/>
        <p:cNvGrpSpPr/>
        <p:nvPr/>
      </p:nvGrpSpPr>
      <p:grpSpPr>
        <a:xfrm>
          <a:off y="0" x="0"/>
          <a:ext cy="0" cx="0"/>
          <a:chOff y="0" x="0"/>
          <a:chExt cy="0" cx="0"/>
        </a:xfrm>
      </p:grpSpPr>
      <p:sp>
        <p:nvSpPr>
          <p:cNvPr id="5" name="Shape 5"/>
          <p:cNvSpPr txBox="1"/>
          <p:nvPr>
            <p:ph type="title"/>
          </p:nvPr>
        </p:nvSpPr>
        <p:spPr>
          <a:xfrm>
            <a:off y="254000" x="1270000"/>
            <a:ext cy="2438399" cx="10464800"/>
          </a:xfrm>
          <a:prstGeom prst="rect">
            <a:avLst/>
          </a:prstGeom>
          <a:noFill/>
          <a:ln>
            <a:noFill/>
          </a:ln>
        </p:spPr>
        <p:txBody>
          <a:bodyPr bIns="91425" rIns="91425" lIns="91425" tIns="91425" anchor="ctr" anchorCtr="0"/>
          <a:lstStyle>
            <a:lvl1pPr algn="ctr" rtl="0" marR="0" indent="0" marL="0">
              <a:spcBef>
                <a:spcPts val="0"/>
              </a:spcBef>
              <a:defRPr/>
            </a:lvl1pPr>
            <a:lvl2pPr algn="ctr" rtl="0" marR="0" indent="342900" marL="0">
              <a:spcBef>
                <a:spcPts val="0"/>
              </a:spcBef>
              <a:defRPr/>
            </a:lvl2pPr>
            <a:lvl3pPr algn="ctr" rtl="0" marR="0" indent="685800" marL="0">
              <a:spcBef>
                <a:spcPts val="0"/>
              </a:spcBef>
              <a:defRPr/>
            </a:lvl3pPr>
            <a:lvl4pPr algn="ctr" rtl="0" marR="0" indent="1028700" marL="0">
              <a:spcBef>
                <a:spcPts val="0"/>
              </a:spcBef>
              <a:defRPr/>
            </a:lvl4pPr>
            <a:lvl5pPr algn="ctr" rtl="0" marR="0" indent="1371600" marL="0">
              <a:spcBef>
                <a:spcPts val="0"/>
              </a:spcBef>
              <a:defRPr/>
            </a:lvl5pPr>
            <a:lvl6pPr algn="ctr" rtl="0" marR="0" indent="1714500" marL="0">
              <a:spcBef>
                <a:spcPts val="0"/>
              </a:spcBef>
              <a:defRPr/>
            </a:lvl6pPr>
            <a:lvl7pPr algn="ctr" rtl="0" marR="0" indent="2057400" marL="0">
              <a:spcBef>
                <a:spcPts val="0"/>
              </a:spcBef>
              <a:defRPr/>
            </a:lvl7pPr>
            <a:lvl8pPr algn="ctr" rtl="0" marR="0" indent="2400300" marL="0">
              <a:spcBef>
                <a:spcPts val="0"/>
              </a:spcBef>
              <a:defRPr/>
            </a:lvl8pPr>
            <a:lvl9pPr algn="ctr" rtl="0" marR="0" indent="2743200" marL="0">
              <a:spcBef>
                <a:spcPts val="0"/>
              </a:spcBef>
              <a:defRPr/>
            </a:lvl9pPr>
          </a:lstStyle>
          <a:p/>
        </p:txBody>
      </p:sp>
      <p:sp>
        <p:nvSpPr>
          <p:cNvPr id="6" name="Shape 6"/>
          <p:cNvSpPr txBox="1"/>
          <p:nvPr>
            <p:ph idx="1" type="body"/>
          </p:nvPr>
        </p:nvSpPr>
        <p:spPr>
          <a:xfrm>
            <a:off y="2768600" x="1270000"/>
            <a:ext cy="5714999" cx="10464800"/>
          </a:xfrm>
          <a:prstGeom prst="rect">
            <a:avLst/>
          </a:prstGeom>
          <a:noFill/>
          <a:ln>
            <a:noFill/>
          </a:ln>
        </p:spPr>
        <p:txBody>
          <a:bodyPr bIns="91425" rIns="91425" lIns="91425" tIns="91425" anchor="ctr" anchorCtr="0"/>
          <a:lstStyle>
            <a:lvl1pPr algn="l" rtl="0" marR="0" indent="-115443" marL="889000">
              <a:spcBef>
                <a:spcPts val="2400"/>
              </a:spcBef>
              <a:buFont typeface="Cabin"/>
              <a:buChar char="•"/>
              <a:defRPr/>
            </a:lvl1pPr>
            <a:lvl2pPr algn="l" rtl="0" marR="0" indent="-115442" marL="1333500">
              <a:spcBef>
                <a:spcPts val="2400"/>
              </a:spcBef>
              <a:buFont typeface="Cabin"/>
              <a:buChar char="•"/>
              <a:defRPr/>
            </a:lvl2pPr>
            <a:lvl3pPr algn="l" rtl="0" marR="0" indent="-115442" marL="1778000">
              <a:spcBef>
                <a:spcPts val="2400"/>
              </a:spcBef>
              <a:buFont typeface="Cabin"/>
              <a:buChar char="•"/>
              <a:defRPr/>
            </a:lvl3pPr>
            <a:lvl4pPr algn="l" rtl="0" marR="0" indent="-115442" marL="2222500">
              <a:spcBef>
                <a:spcPts val="2400"/>
              </a:spcBef>
              <a:buFont typeface="Cabin"/>
              <a:buChar char="•"/>
              <a:defRPr/>
            </a:lvl4pPr>
            <a:lvl5pPr algn="l" rtl="0" marR="0" indent="-115442" marL="2667000">
              <a:spcBef>
                <a:spcPts val="2400"/>
              </a:spcBef>
              <a:buFont typeface="Cabin"/>
              <a:buChar char="•"/>
              <a:defRPr/>
            </a:lvl5pPr>
            <a:lvl6pPr algn="l" rtl="0" marR="0" indent="-115442" marL="3022600">
              <a:spcBef>
                <a:spcPts val="2400"/>
              </a:spcBef>
              <a:buFont typeface="Cabin"/>
              <a:buChar char="•"/>
              <a:defRPr/>
            </a:lvl6pPr>
            <a:lvl7pPr algn="l" rtl="0" marR="0" indent="-115442" marL="3378200">
              <a:spcBef>
                <a:spcPts val="2400"/>
              </a:spcBef>
              <a:buFont typeface="Cabin"/>
              <a:buChar char="•"/>
              <a:defRPr/>
            </a:lvl7pPr>
            <a:lvl8pPr algn="l" rtl="0" marR="0" indent="-115442" marL="3733800">
              <a:spcBef>
                <a:spcPts val="2400"/>
              </a:spcBef>
              <a:buFont typeface="Cabin"/>
              <a:buChar char="•"/>
              <a:defRPr/>
            </a:lvl8pPr>
            <a:lvl9pPr algn="l" rtl="0" marR="0" indent="-115442" marL="4089400">
              <a:spcBef>
                <a:spcPts val="2400"/>
              </a:spcBef>
              <a:buFont typeface="Cabin"/>
              <a:buChar char="•"/>
              <a:defRPr/>
            </a:lvl9pPr>
          </a:lstStyle>
          <a:p/>
        </p:txBody>
      </p:sp>
    </p:spTree>
  </p:cSld>
  <p:clrMap accent2="accent2" accent3="accent3" accent4="accent4" accent5="accent5" accent6="accent6" hlink="hlink" tx2="lt2" tx1="dk1" bg2="dk2" bg1="lt1" folHlink="folHlink" accent1="accent1"/>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sldNum="0" hdr="0"/>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1.xml" Type="http://schemas.openxmlformats.org/officeDocument/2006/relationships/slideLayout" Id="rId1"/></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2.xml" Type="http://schemas.openxmlformats.org/officeDocument/2006/relationships/slideLayout" Id="rId1"/><Relationship Target="../media/image45.png" Type="http://schemas.openxmlformats.org/officeDocument/2006/relationships/image" Id="rId3"/></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2.xml" Type="http://schemas.openxmlformats.org/officeDocument/2006/relationships/slideLayout" Id="rId1"/><Relationship Target="../media/image44.png" Type="http://schemas.openxmlformats.org/officeDocument/2006/relationships/image" Id="rId4"/><Relationship Target="../media/image48.png" Type="http://schemas.openxmlformats.org/officeDocument/2006/relationships/image" Id="rId3"/><Relationship Target="../media/image46.png" Type="http://schemas.openxmlformats.org/officeDocument/2006/relationships/image" Id="rId5"/></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2.xml" Type="http://schemas.openxmlformats.org/officeDocument/2006/relationships/slideLayout" Id="rId1"/></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2.xml" Type="http://schemas.openxmlformats.org/officeDocument/2006/relationships/slideLayout" Id="rId1"/><Relationship Target="../media/image43.png" Type="http://schemas.openxmlformats.org/officeDocument/2006/relationships/image" Id="rId3"/></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2.xml" Type="http://schemas.openxmlformats.org/officeDocument/2006/relationships/slideLayout" Id="rId1"/><Relationship Target="../media/image15.png" Type="http://schemas.openxmlformats.org/officeDocument/2006/relationships/image" Id="rId3"/></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2.xml" Type="http://schemas.openxmlformats.org/officeDocument/2006/relationships/slideLayout" Id="rId1"/></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2.xml" Type="http://schemas.openxmlformats.org/officeDocument/2006/relationships/slideLayout" Id="rId1"/></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1.xml" Type="http://schemas.openxmlformats.org/officeDocument/2006/relationships/slideLayout" Id="rId1"/><Relationship Target="../media/image02.png" Type="http://schemas.openxmlformats.org/officeDocument/2006/relationships/image" Id="rId10"/><Relationship Target="../media/image04.png" Type="http://schemas.openxmlformats.org/officeDocument/2006/relationships/image" Id="rId4"/><Relationship Target="../media/image10.png" Type="http://schemas.openxmlformats.org/officeDocument/2006/relationships/image" Id="rId3"/><Relationship Target="../media/image01.png" Type="http://schemas.openxmlformats.org/officeDocument/2006/relationships/image" Id="rId9"/><Relationship Target="../media/image14.png" Type="http://schemas.openxmlformats.org/officeDocument/2006/relationships/image" Id="rId6"/><Relationship Target="../media/image03.png" Type="http://schemas.openxmlformats.org/officeDocument/2006/relationships/image" Id="rId5"/><Relationship Target="../media/image09.png" Type="http://schemas.openxmlformats.org/officeDocument/2006/relationships/image" Id="rId8"/><Relationship Target="../media/image05.png" Type="http://schemas.openxmlformats.org/officeDocument/2006/relationships/image" Id="rId7"/></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1.xml" Type="http://schemas.openxmlformats.org/officeDocument/2006/relationships/slideLayout" Id="rId1"/><Relationship Target="../media/image06.png" Type="http://schemas.openxmlformats.org/officeDocument/2006/relationships/image" Id="rId4"/><Relationship Target="../media/image00.png" Type="http://schemas.openxmlformats.org/officeDocument/2006/relationships/image" Id="rId3"/><Relationship Target="../media/image08.png" Type="http://schemas.openxmlformats.org/officeDocument/2006/relationships/image" Id="rId6"/><Relationship Target="../media/image47.png" Type="http://schemas.openxmlformats.org/officeDocument/2006/relationships/image" Id="rId5"/></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1.xml" Type="http://schemas.openxmlformats.org/officeDocument/2006/relationships/slideLayout" Id="rId1"/><Relationship Target="../media/image25.png" Type="http://schemas.openxmlformats.org/officeDocument/2006/relationships/image" Id="rId10"/><Relationship Target="../media/image19.png" Type="http://schemas.openxmlformats.org/officeDocument/2006/relationships/image" Id="rId4"/><Relationship Target="http://www.prceu.usp.br/programas/girocultural/visitassp.php" Type="http://schemas.openxmlformats.org/officeDocument/2006/relationships/hyperlink" TargetMode="External" Id="rId11"/><Relationship Target="../media/image13.png" Type="http://schemas.openxmlformats.org/officeDocument/2006/relationships/image" Id="rId3"/><Relationship Target="../media/image12.png" Type="http://schemas.openxmlformats.org/officeDocument/2006/relationships/image" Id="rId9"/><Relationship Target="../media/image18.png" Type="http://schemas.openxmlformats.org/officeDocument/2006/relationships/image" Id="rId6"/><Relationship Target="../media/image07.png" Type="http://schemas.openxmlformats.org/officeDocument/2006/relationships/image" Id="rId5"/><Relationship Target="../media/image11.png" Type="http://schemas.openxmlformats.org/officeDocument/2006/relationships/image" Id="rId8"/><Relationship Target="../media/image17.png" Type="http://schemas.openxmlformats.org/officeDocument/2006/relationships/image" Id="rId7"/></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1.xml" Type="http://schemas.openxmlformats.org/officeDocument/2006/relationships/slideLayout" Id="rId1"/><Relationship Target="../media/image15.png" Type="http://schemas.openxmlformats.org/officeDocument/2006/relationships/image" Id="rId3"/></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1.xml" Type="http://schemas.openxmlformats.org/officeDocument/2006/relationships/slideLayout" Id="rId1"/><Relationship Target="../media/image15.png" Type="http://schemas.openxmlformats.org/officeDocument/2006/relationships/image" Id="rId3"/></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2.xml" Type="http://schemas.openxmlformats.org/officeDocument/2006/relationships/slideLayout" Id="rId1"/><Relationship Target="../media/image16.png" Type="http://schemas.openxmlformats.org/officeDocument/2006/relationships/image" Id="rId3"/></Relationships>
</file>

<file path=ppt/slides/_rels/slide8.xml.rels><?xml version="1.0" encoding="UTF-8" standalone="yes"?><Relationships xmlns="http://schemas.openxmlformats.org/package/2006/relationships"><Relationship Target="../media/image36.png" Type="http://schemas.openxmlformats.org/officeDocument/2006/relationships/image" Id="rId19"/><Relationship Target="../media/image34.png" Type="http://schemas.openxmlformats.org/officeDocument/2006/relationships/image" Id="rId18"/><Relationship Target="../media/image41.png" Type="http://schemas.openxmlformats.org/officeDocument/2006/relationships/image" Id="rId17"/><Relationship Target="../media/image33.png" Type="http://schemas.openxmlformats.org/officeDocument/2006/relationships/image" Id="rId16"/><Relationship Target="../media/image31.png" Type="http://schemas.openxmlformats.org/officeDocument/2006/relationships/image" Id="rId15"/><Relationship Target="../media/image30.png" Type="http://schemas.openxmlformats.org/officeDocument/2006/relationships/image" Id="rId14"/><Relationship Target="../media/image38.png" Type="http://schemas.openxmlformats.org/officeDocument/2006/relationships/image" Id="rId21"/><Relationship Target="../media/image29.png" Type="http://schemas.openxmlformats.org/officeDocument/2006/relationships/image" Id="rId12"/><Relationship Target="../notesSlides/notesSlide8.xml" Type="http://schemas.openxmlformats.org/officeDocument/2006/relationships/notesSlide" Id="rId2"/><Relationship Target="../media/image37.png" Type="http://schemas.openxmlformats.org/officeDocument/2006/relationships/image" Id="rId22"/><Relationship Target="../media/image28.png" Type="http://schemas.openxmlformats.org/officeDocument/2006/relationships/image" Id="rId13"/><Relationship Target="../slideLayouts/slideLayout2.xml" Type="http://schemas.openxmlformats.org/officeDocument/2006/relationships/slideLayout" Id="rId1"/><Relationship Target="../media/image42.png" Type="http://schemas.openxmlformats.org/officeDocument/2006/relationships/image" Id="rId23"/><Relationship Target="../media/image40.png" Type="http://schemas.openxmlformats.org/officeDocument/2006/relationships/image" Id="rId10"/><Relationship Target="../media/image21.png" Type="http://schemas.openxmlformats.org/officeDocument/2006/relationships/image" Id="rId4"/><Relationship Target="../media/image39.png" Type="http://schemas.openxmlformats.org/officeDocument/2006/relationships/image" Id="rId24"/><Relationship Target="../media/image24.png" Type="http://schemas.openxmlformats.org/officeDocument/2006/relationships/image" Id="rId11"/><Relationship Target="../media/image27.png" Type="http://schemas.openxmlformats.org/officeDocument/2006/relationships/image" Id="rId3"/><Relationship Target="../media/image35.png" Type="http://schemas.openxmlformats.org/officeDocument/2006/relationships/image" Id="rId20"/><Relationship Target="../media/image32.png" Type="http://schemas.openxmlformats.org/officeDocument/2006/relationships/image" Id="rId9"/><Relationship Target="../media/image20.png" Type="http://schemas.openxmlformats.org/officeDocument/2006/relationships/image" Id="rId6"/><Relationship Target="../media/image22.png" Type="http://schemas.openxmlformats.org/officeDocument/2006/relationships/image" Id="rId5"/><Relationship Target="../media/image23.png" Type="http://schemas.openxmlformats.org/officeDocument/2006/relationships/image" Id="rId8"/><Relationship Target="../media/image26.png" Type="http://schemas.openxmlformats.org/officeDocument/2006/relationships/image" Id="rId7"/></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1.xml" Type="http://schemas.openxmlformats.org/officeDocument/2006/relationships/slideLayout" Id="rId1"/></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 name="Shape 42"/>
        <p:cNvGrpSpPr/>
        <p:nvPr/>
      </p:nvGrpSpPr>
      <p:grpSpPr>
        <a:xfrm>
          <a:off y="0" x="0"/>
          <a:ext cy="0" cx="0"/>
          <a:chOff y="0" x="0"/>
          <a:chExt cy="0" cx="0"/>
        </a:xfrm>
      </p:grpSpPr>
      <p:sp>
        <p:nvSpPr>
          <p:cNvPr id="43" name="Shape 43"/>
          <p:cNvSpPr txBox="1"/>
          <p:nvPr>
            <p:ph type="title"/>
          </p:nvPr>
        </p:nvSpPr>
        <p:spPr>
          <a:xfrm>
            <a:off y="335875" x="685175"/>
            <a:ext cy="2633099" cx="11836499"/>
          </a:xfrm>
          <a:prstGeom prst="rect">
            <a:avLst/>
          </a:prstGeom>
          <a:noFill/>
          <a:ln>
            <a:noFill/>
          </a:ln>
        </p:spPr>
        <p:txBody>
          <a:bodyPr bIns="0" rIns="0" lIns="0" tIns="0" anchor="ctr" anchorCtr="0">
            <a:noAutofit/>
          </a:bodyPr>
          <a:lstStyle/>
          <a:p>
            <a:pPr algn="l" rtl="0" lvl="0" marR="0" indent="0" marL="0">
              <a:spcBef>
                <a:spcPts val="0"/>
              </a:spcBef>
              <a:buSzPct val="25000"/>
              <a:buNone/>
            </a:pPr>
            <a:r>
              <a:rPr strike="noStrike" u="none" b="1" cap="none" baseline="0" sz="4800" lang="en-US" i="0">
                <a:latin typeface="Cabin"/>
                <a:ea typeface="Cabin"/>
                <a:cs typeface="Cabin"/>
                <a:sym typeface="Cabin"/>
              </a:rPr>
              <a:t>The challenges of the University in the 21st century: nowadays and in possible futures</a:t>
            </a:r>
          </a:p>
        </p:txBody>
      </p:sp>
      <p:sp>
        <p:nvSpPr>
          <p:cNvPr id="44" name="Shape 44"/>
          <p:cNvSpPr txBox="1"/>
          <p:nvPr>
            <p:ph idx="1" type="body"/>
          </p:nvPr>
        </p:nvSpPr>
        <p:spPr>
          <a:xfrm>
            <a:off y="3291500" x="241300"/>
            <a:ext cy="5682899" cx="12158999"/>
          </a:xfrm>
          <a:prstGeom prst="rect">
            <a:avLst/>
          </a:prstGeom>
          <a:noFill/>
          <a:ln>
            <a:noFill/>
          </a:ln>
        </p:spPr>
        <p:txBody>
          <a:bodyPr bIns="0" rIns="0" lIns="0" tIns="0" anchor="t" anchorCtr="0">
            <a:noAutofit/>
          </a:bodyPr>
          <a:lstStyle/>
          <a:p>
            <a:pPr algn="l" rtl="0" lvl="0" marR="0" indent="-365760" marL="889000">
              <a:spcBef>
                <a:spcPts val="0"/>
              </a:spcBef>
              <a:buClr>
                <a:srgbClr val="000000"/>
              </a:buClr>
              <a:buSzPct val="100000"/>
              <a:buFont typeface="Cabin"/>
              <a:buChar char="•"/>
            </a:pPr>
            <a:r>
              <a:rPr strike="noStrike" u="none" b="0" cap="none" baseline="0" sz="3600" lang="en-US" i="0">
                <a:latin typeface="Cabin"/>
                <a:ea typeface="Cabin"/>
                <a:cs typeface="Cabin"/>
                <a:sym typeface="Cabin"/>
              </a:rPr>
              <a:t>USP  - Univ</a:t>
            </a:r>
            <a:r>
              <a:rPr sz="3600" lang="en-US">
                <a:latin typeface="Cabin"/>
                <a:ea typeface="Cabin"/>
                <a:cs typeface="Cabin"/>
                <a:sym typeface="Cabin"/>
              </a:rPr>
              <a:t>ersity of São Paulo, </a:t>
            </a:r>
            <a:r>
              <a:rPr strike="noStrike" u="none" b="0" cap="none" baseline="0" sz="3600" lang="en-US" i="0">
                <a:latin typeface="Cabin"/>
                <a:ea typeface="Cabin"/>
                <a:cs typeface="Cabin"/>
                <a:sym typeface="Cabin"/>
              </a:rPr>
              <a:t>is a result of a visionary, constructive and transformative avant-garde project</a:t>
            </a:r>
          </a:p>
          <a:p>
            <a:pPr algn="l" rtl="0" lvl="0" marR="0" indent="-365760" marL="889000">
              <a:spcBef>
                <a:spcPts val="2400"/>
              </a:spcBef>
              <a:buClr>
                <a:srgbClr val="000000"/>
              </a:buClr>
              <a:buSzPct val="100000"/>
              <a:buFont typeface="Cabin"/>
              <a:buChar char="•"/>
            </a:pPr>
            <a:r>
              <a:rPr strike="noStrike" u="none" b="0" cap="none" baseline="0" sz="3600" lang="en-US" i="0">
                <a:latin typeface="Cabin"/>
                <a:ea typeface="Cabin"/>
                <a:cs typeface="Cabin"/>
                <a:sym typeface="Cabin"/>
              </a:rPr>
              <a:t>Genealogy: USP is modernist</a:t>
            </a:r>
          </a:p>
          <a:p>
            <a:pPr algn="l" rtl="0" lvl="0" marR="0" indent="-344043" marL="889000">
              <a:spcBef>
                <a:spcPts val="2400"/>
              </a:spcBef>
              <a:buClr>
                <a:srgbClr val="000000"/>
              </a:buClr>
              <a:buSzPct val="100000"/>
              <a:buFont typeface="Cabin"/>
              <a:buChar char="•"/>
            </a:pPr>
            <a:r>
              <a:rPr strike="noStrike" u="none" b="0" cap="none" baseline="0" sz="3600" lang="en-US" i="0">
                <a:latin typeface="Cabin"/>
                <a:ea typeface="Cabin"/>
                <a:cs typeface="Cabin"/>
                <a:sym typeface="Cabin"/>
              </a:rPr>
              <a:t>USP is unique and contextual </a:t>
            </a:r>
          </a:p>
          <a:p>
            <a:pPr algn="l" rtl="0" lvl="0" marR="0" indent="-344043" marL="889000">
              <a:spcBef>
                <a:spcPts val="2400"/>
              </a:spcBef>
              <a:buClr>
                <a:srgbClr val="000000"/>
              </a:buClr>
              <a:buSzPct val="100000"/>
              <a:buFont typeface="Cabin"/>
              <a:buChar char="•"/>
            </a:pPr>
            <a:r>
              <a:rPr strike="noStrike" u="none" b="0" cap="none" baseline="0" sz="3600" lang="en-US" i="0">
                <a:latin typeface="Cabin"/>
                <a:ea typeface="Cabin"/>
                <a:cs typeface="Cabin"/>
                <a:sym typeface="Cabin"/>
              </a:rPr>
              <a:t>Considering this matrix and the uniqueness of our Institution, what is the next step? How to envision possible futures?  </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1" name="Shape 141"/>
        <p:cNvGrpSpPr/>
        <p:nvPr/>
      </p:nvGrpSpPr>
      <p:grpSpPr>
        <a:xfrm>
          <a:off y="0" x="0"/>
          <a:ext cy="0" cx="0"/>
          <a:chOff y="0" x="0"/>
          <a:chExt cy="0" cx="0"/>
        </a:xfrm>
      </p:grpSpPr>
      <p:pic>
        <p:nvPicPr>
          <p:cNvPr id="142" name="Shape 142"/>
          <p:cNvPicPr preferRelativeResize="0"/>
          <p:nvPr/>
        </p:nvPicPr>
        <p:blipFill rotWithShape="1">
          <a:blip r:embed="rId3">
            <a:alphaModFix amt="40000"/>
          </a:blip>
          <a:srcRect t="0" b="0" r="0" l="0"/>
          <a:stretch/>
        </p:blipFill>
        <p:spPr>
          <a:xfrm>
            <a:off y="413" x="453441"/>
            <a:ext cy="10157419" cx="9994900"/>
          </a:xfrm>
          <a:prstGeom prst="rect">
            <a:avLst/>
          </a:prstGeom>
          <a:noFill/>
          <a:ln>
            <a:noFill/>
          </a:ln>
        </p:spPr>
      </p:pic>
      <p:sp>
        <p:nvSpPr>
          <p:cNvPr id="143" name="Shape 143"/>
          <p:cNvSpPr txBox="1"/>
          <p:nvPr>
            <p:ph idx="1" type="body"/>
          </p:nvPr>
        </p:nvSpPr>
        <p:spPr>
          <a:xfrm>
            <a:off y="510525" x="3835400"/>
            <a:ext cy="9065400" cx="8658900"/>
          </a:xfrm>
          <a:prstGeom prst="rect">
            <a:avLst/>
          </a:prstGeom>
          <a:noFill/>
          <a:ln>
            <a:noFill/>
          </a:ln>
        </p:spPr>
        <p:txBody>
          <a:bodyPr bIns="0" rIns="0" lIns="0" tIns="0" anchor="t" anchorCtr="0">
            <a:noAutofit/>
          </a:bodyPr>
          <a:lstStyle/>
          <a:p>
            <a:pPr algn="just" rtl="0" lvl="0" marR="0" indent="0" marL="0">
              <a:spcBef>
                <a:spcPts val="0"/>
              </a:spcBef>
              <a:buSzPct val="25000"/>
              <a:buFont typeface="Cabin"/>
              <a:buNone/>
            </a:pPr>
            <a:r>
              <a:rPr strike="noStrike" u="none" b="0" cap="none" baseline="0" sz="3200" lang="en-US" i="0">
                <a:latin typeface="Cabin"/>
                <a:ea typeface="Cabin"/>
                <a:cs typeface="Cabin"/>
                <a:sym typeface="Cabin"/>
              </a:rPr>
              <a:t>These gentlemen, professors, researchers, intellectuals, among many others, have been responsible for the implementation of the knowledge from "North" to "South". At the highest modernist spirit, they have viewed the possibility of this transposition and, in an enlightened and visionary way, have set this vision of a new world in motion, thus actively participating in the configuration of another modernism matrix in a geopolitical context of international order. They have nationalized, modernized, regionalized, "customized", or rather contextualized knowledge, art, culture, well... everything necessary in the formation of a new structure: a new and original "motherboard".</a:t>
            </a:r>
          </a:p>
          <a:p>
            <a:pPr algn="just" rtl="0" lvl="0" marR="0" indent="0" marL="0">
              <a:spcBef>
                <a:spcPts val="0"/>
              </a:spcBef>
              <a:buFont typeface="Cabin"/>
              <a:buNone/>
            </a:pPr>
            <a:r>
              <a:t/>
            </a:r>
            <a:endParaRPr strike="noStrike" u="none" b="0" cap="none" baseline="0" sz="3200" i="0">
              <a:latin typeface="Cabin"/>
              <a:ea typeface="Cabin"/>
              <a:cs typeface="Cabin"/>
              <a:sym typeface="Cabin"/>
            </a:endParaRPr>
          </a:p>
          <a:p>
            <a:pPr algn="just" rtl="0" lvl="0" marR="0" indent="0" marL="0">
              <a:spcBef>
                <a:spcPts val="0"/>
              </a:spcBef>
              <a:buSzPct val="25000"/>
              <a:buFont typeface="Cabin"/>
              <a:buNone/>
            </a:pPr>
            <a:r>
              <a:rPr strike="noStrike" u="none" b="0" cap="none" baseline="0" sz="3200" lang="en-US" i="0">
                <a:latin typeface="Cabin"/>
                <a:ea typeface="Cabin"/>
                <a:cs typeface="Cabin"/>
                <a:sym typeface="Cabin"/>
              </a:rPr>
              <a:t>"</a:t>
            </a:r>
            <a:r>
              <a:rPr strike="noStrike" u="none" b="1" cap="none" baseline="0" sz="3200" lang="en-US" i="0">
                <a:latin typeface="Cabin"/>
                <a:ea typeface="Cabin"/>
                <a:cs typeface="Cabin"/>
                <a:sym typeface="Cabin"/>
              </a:rPr>
              <a:t>Our north is the south!</a:t>
            </a:r>
            <a:r>
              <a:rPr strike="noStrike" u="none" b="0" cap="none" baseline="0" sz="3200" lang="en-US" i="0">
                <a:latin typeface="Cabin"/>
                <a:ea typeface="Cabin"/>
                <a:cs typeface="Cabin"/>
                <a:sym typeface="Cabin"/>
              </a:rPr>
              <a:t>“ </a:t>
            </a:r>
            <a:r>
              <a:rPr strike="noStrike" u="none" b="0" cap="none" baseline="0" sz="2280" lang="en-US" i="0">
                <a:latin typeface="Cabin"/>
                <a:ea typeface="Cabin"/>
                <a:cs typeface="Cabin"/>
                <a:sym typeface="Cabin"/>
              </a:rPr>
              <a:t>(Torres Garcia, 1943)</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y="0" x="0"/>
          <a:ext cy="0" cx="0"/>
          <a:chOff y="0" x="0"/>
          <a:chExt cy="0" cx="0"/>
        </a:xfrm>
      </p:grpSpPr>
      <p:pic>
        <p:nvPicPr>
          <p:cNvPr id="148" name="Shape 148"/>
          <p:cNvPicPr preferRelativeResize="0"/>
          <p:nvPr/>
        </p:nvPicPr>
        <p:blipFill rotWithShape="1">
          <a:blip r:embed="rId3">
            <a:alphaModFix amt="30000"/>
          </a:blip>
          <a:srcRect t="0" b="0" r="0" l="0"/>
          <a:stretch/>
        </p:blipFill>
        <p:spPr>
          <a:xfrm>
            <a:off y="4839326" x="-427177"/>
            <a:ext cy="5448301" cx="7559956"/>
          </a:xfrm>
          <a:prstGeom prst="rect">
            <a:avLst/>
          </a:prstGeom>
          <a:noFill/>
          <a:ln>
            <a:noFill/>
          </a:ln>
        </p:spPr>
      </p:pic>
      <p:sp>
        <p:nvSpPr>
          <p:cNvPr id="149" name="Shape 149"/>
          <p:cNvSpPr/>
          <p:nvPr/>
        </p:nvSpPr>
        <p:spPr>
          <a:xfrm>
            <a:off y="-203200" x="0"/>
            <a:ext cy="5194575" cx="7785100"/>
          </a:xfrm>
          <a:prstGeom prst="rect">
            <a:avLst/>
          </a:prstGeom>
          <a:noFill/>
          <a:ln>
            <a:noFill/>
          </a:ln>
        </p:spPr>
        <p:txBody>
          <a:bodyPr bIns="91425" rIns="91425" lIns="91425" tIns="91425" anchor="ctr" anchorCtr="0">
            <a:noAutofit/>
          </a:bodyPr>
          <a:lstStyle/>
          <a:p>
            <a:pPr>
              <a:spcBef>
                <a:spcPts val="0"/>
              </a:spcBef>
              <a:buNone/>
            </a:pPr>
            <a:r>
              <a:t/>
            </a:r>
            <a:endParaRPr/>
          </a:p>
        </p:txBody>
      </p:sp>
      <p:pic>
        <p:nvPicPr>
          <p:cNvPr id="150" name="Shape 150"/>
          <p:cNvPicPr preferRelativeResize="0"/>
          <p:nvPr/>
        </p:nvPicPr>
        <p:blipFill rotWithShape="1">
          <a:blip r:embed="rId4">
            <a:alphaModFix amt="30000"/>
          </a:blip>
          <a:srcRect t="0" b="0" r="0" l="0"/>
          <a:stretch/>
        </p:blipFill>
        <p:spPr>
          <a:xfrm>
            <a:off y="0" x="7785100"/>
            <a:ext cy="7645400" cx="5198873"/>
          </a:xfrm>
          <a:prstGeom prst="rect">
            <a:avLst/>
          </a:prstGeom>
          <a:noFill/>
          <a:ln>
            <a:noFill/>
          </a:ln>
        </p:spPr>
      </p:pic>
      <p:pic>
        <p:nvPicPr>
          <p:cNvPr id="151" name="Shape 151"/>
          <p:cNvPicPr preferRelativeResize="0"/>
          <p:nvPr/>
        </p:nvPicPr>
        <p:blipFill rotWithShape="1">
          <a:blip r:embed="rId5">
            <a:alphaModFix amt="50000"/>
          </a:blip>
          <a:srcRect t="0" b="0" r="0" l="0"/>
          <a:stretch/>
        </p:blipFill>
        <p:spPr>
          <a:xfrm>
            <a:off y="4457700" x="4851400"/>
            <a:ext cy="5448300" cx="8128000"/>
          </a:xfrm>
          <a:prstGeom prst="rect">
            <a:avLst/>
          </a:prstGeom>
          <a:noFill/>
          <a:ln>
            <a:noFill/>
          </a:ln>
        </p:spPr>
      </p:pic>
      <p:sp>
        <p:nvSpPr>
          <p:cNvPr id="152" name="Shape 152"/>
          <p:cNvSpPr txBox="1"/>
          <p:nvPr>
            <p:ph idx="1" type="body"/>
          </p:nvPr>
        </p:nvSpPr>
        <p:spPr>
          <a:xfrm>
            <a:off y="497300" x="537400"/>
            <a:ext cy="9027899" cx="12064199"/>
          </a:xfrm>
          <a:prstGeom prst="rect">
            <a:avLst/>
          </a:prstGeom>
          <a:noFill/>
          <a:ln>
            <a:noFill/>
          </a:ln>
        </p:spPr>
        <p:txBody>
          <a:bodyPr bIns="0" rIns="0" lIns="0" tIns="0" anchor="t" anchorCtr="0">
            <a:noAutofit/>
          </a:bodyPr>
          <a:lstStyle/>
          <a:p>
            <a:pPr algn="just" rtl="0" lvl="0" marR="0" indent="0" marL="0">
              <a:spcBef>
                <a:spcPts val="0"/>
              </a:spcBef>
              <a:buSzPct val="25000"/>
              <a:buFont typeface="Cabin"/>
              <a:buNone/>
            </a:pPr>
            <a:r>
              <a:rPr strike="noStrike" u="none" b="0" cap="none" baseline="0" sz="3200" lang="en-US" i="0">
                <a:latin typeface="Cabin"/>
                <a:ea typeface="Cabin"/>
                <a:cs typeface="Cabin"/>
                <a:sym typeface="Cabin"/>
              </a:rPr>
              <a:t>However, a new geopolitical and postcolonial paradigm that began to be drafted in the 60's-70's was only really consolidated from the 80's. </a:t>
            </a:r>
          </a:p>
          <a:p>
            <a:pPr algn="just" rtl="0" lvl="0" marR="0" indent="-427228" marL="889000">
              <a:spcBef>
                <a:spcPts val="2400"/>
              </a:spcBef>
              <a:buClr>
                <a:srgbClr val="000000"/>
              </a:buClr>
              <a:buSzPct val="100000"/>
              <a:buFont typeface="Cabin"/>
              <a:buChar char="•"/>
            </a:pPr>
            <a:r>
              <a:rPr strike="noStrike" u="none" b="0" cap="none" baseline="0" sz="3200" lang="en-US" i="0">
                <a:latin typeface="Cabin"/>
                <a:ea typeface="Cabin"/>
                <a:cs typeface="Cabin"/>
                <a:sym typeface="Cabin"/>
              </a:rPr>
              <a:t>In Brazil, with the end of dictatorship and the restoration of democracy;</a:t>
            </a:r>
          </a:p>
          <a:p>
            <a:pPr algn="just" rtl="0" lvl="0" marR="0" indent="-427228" marL="889000">
              <a:spcBef>
                <a:spcPts val="2400"/>
              </a:spcBef>
              <a:buClr>
                <a:srgbClr val="000000"/>
              </a:buClr>
              <a:buSzPct val="100000"/>
              <a:buFont typeface="Cabin"/>
              <a:buChar char="•"/>
            </a:pPr>
            <a:r>
              <a:rPr strike="noStrike" u="none" b="0" cap="none" baseline="0" sz="3200" lang="en-US" i="0">
                <a:latin typeface="Cabin"/>
                <a:ea typeface="Cabin"/>
                <a:cs typeface="Cabin"/>
                <a:sym typeface="Cabin"/>
              </a:rPr>
              <a:t>In the world, with the fall of the Berlin Wall, gaining complexity with the attacks on September 11 in New York.</a:t>
            </a:r>
          </a:p>
          <a:p>
            <a:pPr algn="just" rtl="0" lvl="0" marR="0" indent="0" marL="0">
              <a:spcBef>
                <a:spcPts val="0"/>
              </a:spcBef>
              <a:buFont typeface="Cabin"/>
              <a:buNone/>
            </a:pPr>
            <a:r>
              <a:t/>
            </a:r>
            <a:endParaRPr strike="noStrike" u="none" b="0" cap="none" baseline="0" sz="3200" i="0">
              <a:latin typeface="Cabin"/>
              <a:ea typeface="Cabin"/>
              <a:cs typeface="Cabin"/>
              <a:sym typeface="Cabin"/>
            </a:endParaRPr>
          </a:p>
          <a:p>
            <a:pPr algn="just" rtl="0" lvl="0" marR="0" indent="0" marL="0">
              <a:spcBef>
                <a:spcPts val="0"/>
              </a:spcBef>
              <a:buSzPct val="25000"/>
              <a:buFont typeface="Cabin"/>
              <a:buNone/>
            </a:pPr>
            <a:r>
              <a:rPr strike="noStrike" u="none" b="0" cap="none" baseline="0" sz="3200" lang="en-US" i="0">
                <a:latin typeface="Cabin"/>
                <a:ea typeface="Cabin"/>
                <a:cs typeface="Cabin"/>
                <a:sym typeface="Cabin"/>
              </a:rPr>
              <a:t>The technological matrix also became more sophisticated with the development of virtual dimensions, such as the Internet and the World Wide Web.</a:t>
            </a:r>
          </a:p>
          <a:p>
            <a:pPr algn="just" rtl="0" lvl="0" marR="0" indent="0" marL="0">
              <a:spcBef>
                <a:spcPts val="0"/>
              </a:spcBef>
              <a:buFont typeface="Cabin"/>
              <a:buNone/>
            </a:pPr>
            <a:r>
              <a:t/>
            </a:r>
            <a:endParaRPr strike="noStrike" u="none" b="0" cap="none" baseline="0" sz="3200" i="0">
              <a:latin typeface="Cabin"/>
              <a:ea typeface="Cabin"/>
              <a:cs typeface="Cabin"/>
              <a:sym typeface="Cabin"/>
            </a:endParaRPr>
          </a:p>
          <a:p>
            <a:pPr algn="just" rtl="0" lvl="0" marR="0" indent="0" marL="0">
              <a:spcBef>
                <a:spcPts val="0"/>
              </a:spcBef>
              <a:buSzPct val="25000"/>
              <a:buFont typeface="Cabin"/>
              <a:buNone/>
            </a:pPr>
            <a:r>
              <a:rPr strike="noStrike" u="none" b="0" cap="none" baseline="0" sz="3200" lang="en-US" i="0">
                <a:latin typeface="Cabin"/>
                <a:ea typeface="Cabin"/>
                <a:cs typeface="Cabin"/>
                <a:sym typeface="Cabin"/>
              </a:rPr>
              <a:t>The world since then is obviously another one. The modern began to be called postmodern, the situation is no longer international (term that assumes dominant centrality: "the North") and terms like "globalization" started being used.</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y="0" x="0"/>
          <a:ext cy="0" cx="0"/>
          <a:chOff y="0" x="0"/>
          <a:chExt cy="0" cx="0"/>
        </a:xfrm>
      </p:grpSpPr>
      <p:sp>
        <p:nvSpPr>
          <p:cNvPr id="157" name="Shape 157"/>
          <p:cNvSpPr txBox="1"/>
          <p:nvPr>
            <p:ph idx="1" type="body"/>
          </p:nvPr>
        </p:nvSpPr>
        <p:spPr>
          <a:xfrm>
            <a:off y="342900" x="419100"/>
            <a:ext cy="2387600" cx="12153900"/>
          </a:xfrm>
          <a:prstGeom prst="rect">
            <a:avLst/>
          </a:prstGeom>
          <a:noFill/>
          <a:ln>
            <a:noFill/>
          </a:ln>
        </p:spPr>
        <p:txBody>
          <a:bodyPr bIns="0" rIns="0" lIns="0" tIns="0" anchor="t" anchorCtr="0">
            <a:noAutofit/>
          </a:bodyPr>
          <a:lstStyle/>
          <a:p>
            <a:pPr algn="l" rtl="0" lvl="0" marR="0" indent="177800" marL="0">
              <a:spcBef>
                <a:spcPts val="700"/>
              </a:spcBef>
              <a:buSzPct val="25000"/>
              <a:buFont typeface="Cabin"/>
              <a:buNone/>
            </a:pPr>
            <a:r>
              <a:rPr strike="noStrike" u="none" b="0" cap="none" baseline="0" sz="2500" lang="en-US" i="0">
                <a:latin typeface="Cabin"/>
                <a:ea typeface="Cabin"/>
                <a:cs typeface="Cabin"/>
                <a:sym typeface="Cabin"/>
              </a:rPr>
              <a:t>"One is not born, but rather becomes, a woman." Simone de Beauvoir (1949)</a:t>
            </a:r>
          </a:p>
          <a:p>
            <a:pPr algn="l" rtl="0" lvl="0" marR="0" indent="177800" marL="0">
              <a:spcBef>
                <a:spcPts val="0"/>
              </a:spcBef>
              <a:buSzPct val="25000"/>
              <a:buFont typeface="Cabin"/>
              <a:buNone/>
            </a:pPr>
            <a:r>
              <a:rPr strike="noStrike" u="none" b="0" cap="none" baseline="0" sz="2500" lang="en-US" i="0">
                <a:latin typeface="Cabin"/>
                <a:ea typeface="Cabin"/>
                <a:cs typeface="Cabin"/>
                <a:sym typeface="Cabin"/>
              </a:rPr>
              <a:t>“Women who seek to be equal with men lack ambition”</a:t>
            </a:r>
            <a:r>
              <a:rPr strike="noStrike" u="none" b="0" cap="none" baseline="0" sz="2500" lang="en-US" i="0">
                <a:latin typeface="Times New Roman"/>
                <a:ea typeface="Times New Roman"/>
                <a:cs typeface="Times New Roman"/>
                <a:sym typeface="Times New Roman"/>
              </a:rPr>
              <a:t> </a:t>
            </a:r>
            <a:r>
              <a:rPr strike="noStrike" u="none" b="0" cap="none" baseline="0" sz="2500" lang="en-US" i="0">
                <a:latin typeface="Cabin"/>
                <a:ea typeface="Cabin"/>
                <a:cs typeface="Cabin"/>
                <a:sym typeface="Cabin"/>
              </a:rPr>
              <a:t>Timothy Leary (2005)</a:t>
            </a:r>
          </a:p>
          <a:p>
            <a:pPr algn="l" rtl="0" lvl="0" marR="0" indent="177800" marL="0">
              <a:spcBef>
                <a:spcPts val="0"/>
              </a:spcBef>
              <a:buSzPct val="25000"/>
              <a:buFont typeface="Cabin"/>
              <a:buNone/>
            </a:pPr>
            <a:r>
              <a:rPr sz="2500" lang="en-US">
                <a:solidFill>
                  <a:schemeClr val="dk1"/>
                </a:solidFill>
                <a:latin typeface="Cabin"/>
                <a:ea typeface="Cabin"/>
                <a:cs typeface="Cabin"/>
                <a:sym typeface="Cabin"/>
              </a:rPr>
              <a:t>The Earth is blue!" Yuri Gargari (1961) </a:t>
            </a:r>
          </a:p>
          <a:p>
            <a:pPr algn="ctr" rtl="0" lvl="0" marR="0" indent="0" marL="0">
              <a:spcBef>
                <a:spcPts val="0"/>
              </a:spcBef>
              <a:buFont typeface="Cabin"/>
              <a:buNone/>
            </a:pPr>
            <a:r>
              <a:t/>
            </a:r>
            <a:endParaRPr strike="noStrike" u="none" b="0" cap="none" baseline="0" sz="2500" i="0">
              <a:latin typeface="Cabin"/>
              <a:ea typeface="Cabin"/>
              <a:cs typeface="Cabin"/>
              <a:sym typeface="Cabin"/>
            </a:endParaRPr>
          </a:p>
          <a:p>
            <a:pPr algn="ctr" rtl="0" lvl="0" marR="0" indent="0" marL="0">
              <a:spcBef>
                <a:spcPts val="0"/>
              </a:spcBef>
              <a:buFont typeface="Cabin"/>
              <a:buNone/>
            </a:pPr>
            <a:r>
              <a:t/>
            </a:r>
            <a:endParaRPr strike="noStrike" u="none" b="0" cap="none" baseline="0" sz="2500" i="0">
              <a:latin typeface="Cabin"/>
              <a:ea typeface="Cabin"/>
              <a:cs typeface="Cabin"/>
              <a:sym typeface="Cabin"/>
            </a:endParaRPr>
          </a:p>
          <a:p>
            <a:pPr algn="ctr" rtl="0" lvl="0" marR="0" indent="0" marL="0">
              <a:spcBef>
                <a:spcPts val="0"/>
              </a:spcBef>
              <a:buFont typeface="Cabin"/>
              <a:buNone/>
            </a:pPr>
            <a:r>
              <a:t/>
            </a:r>
            <a:endParaRPr strike="noStrike" u="none" b="0" cap="none" baseline="0" sz="2500" i="0">
              <a:latin typeface="Cabin"/>
              <a:ea typeface="Cabin"/>
              <a:cs typeface="Cabin"/>
              <a:sym typeface="Cabin"/>
            </a:endParaRPr>
          </a:p>
        </p:txBody>
      </p:sp>
      <p:sp>
        <p:nvSpPr>
          <p:cNvPr id="158" name="Shape 158"/>
          <p:cNvSpPr/>
          <p:nvPr/>
        </p:nvSpPr>
        <p:spPr>
          <a:xfrm>
            <a:off y="1733525" x="444500"/>
            <a:ext cy="7563300" cx="12153900"/>
          </a:xfrm>
          <a:prstGeom prst="rect">
            <a:avLst/>
          </a:prstGeom>
          <a:noFill/>
          <a:ln>
            <a:noFill/>
          </a:ln>
        </p:spPr>
        <p:txBody>
          <a:bodyPr bIns="50800" rIns="50800" lIns="50800" tIns="50800" anchor="ctr" anchorCtr="0">
            <a:noAutofit/>
          </a:bodyPr>
          <a:lstStyle/>
          <a:p>
            <a:pPr algn="r" rtl="0" lvl="0" marR="0" indent="0" marL="0">
              <a:spcBef>
                <a:spcPts val="0"/>
              </a:spcBef>
              <a:buNone/>
            </a:pPr>
            <a:r>
              <a:t/>
            </a:r>
            <a:endParaRPr strike="noStrike" u="sng" b="0" cap="none" baseline="0" sz="2400" i="0">
              <a:solidFill>
                <a:srgbClr val="0000EE"/>
              </a:solidFill>
              <a:latin typeface="Cabin"/>
              <a:ea typeface="Cabin"/>
              <a:cs typeface="Cabin"/>
              <a:sym typeface="Cabin"/>
            </a:endParaRPr>
          </a:p>
          <a:p>
            <a:pPr algn="r" rtl="0" lvl="0" marR="0" indent="0" marL="0">
              <a:spcBef>
                <a:spcPts val="0"/>
              </a:spcBef>
              <a:buSzPct val="25000"/>
              <a:buNone/>
            </a:pPr>
            <a:r>
              <a:rPr strike="noStrike" u="none" b="0" cap="none" baseline="0" sz="3600" lang="en-US" i="0">
                <a:latin typeface="Cabin"/>
                <a:ea typeface="Cabin"/>
                <a:cs typeface="Cabin"/>
                <a:sym typeface="Cabin"/>
              </a:rPr>
              <a:t> transformations, mutations, reversibilities, </a:t>
            </a:r>
          </a:p>
          <a:p>
            <a:pPr algn="r" rtl="0" lvl="1" marR="0" indent="0" marL="0">
              <a:spcBef>
                <a:spcPts val="0"/>
              </a:spcBef>
              <a:buSzPct val="25000"/>
              <a:buNone/>
            </a:pPr>
            <a:r>
              <a:rPr strike="noStrike" u="none" b="0" cap="none" baseline="0" sz="3600" lang="en-US" i="0">
                <a:latin typeface="Cabin"/>
                <a:ea typeface="Cabin"/>
                <a:cs typeface="Cabin"/>
                <a:sym typeface="Cabin"/>
              </a:rPr>
              <a:t>the city has become </a:t>
            </a:r>
            <a:r>
              <a:rPr sz="3600" lang="en-US">
                <a:latin typeface="Cabin"/>
                <a:ea typeface="Cabin"/>
                <a:cs typeface="Cabin"/>
                <a:sym typeface="Cabin"/>
              </a:rPr>
              <a:t>the </a:t>
            </a:r>
            <a:r>
              <a:rPr strike="noStrike" u="none" b="0" cap="none" baseline="0" sz="3600" lang="en-US" i="0">
                <a:latin typeface="Cabin"/>
                <a:ea typeface="Cabin"/>
                <a:cs typeface="Cabin"/>
                <a:sym typeface="Cabin"/>
              </a:rPr>
              <a:t>world: anthropocene</a:t>
            </a:r>
          </a:p>
          <a:p>
            <a:pPr algn="r" rtl="0" lvl="1" marR="0" indent="0" marL="0">
              <a:spcBef>
                <a:spcPts val="0"/>
              </a:spcBef>
              <a:buSzPct val="25000"/>
              <a:buNone/>
            </a:pPr>
            <a:r>
              <a:rPr strike="noStrike" u="none" b="0" cap="none" baseline="0" sz="3600" lang="en-US" i="0">
                <a:latin typeface="Cabin"/>
                <a:ea typeface="Cabin"/>
                <a:cs typeface="Cabin"/>
                <a:sym typeface="Cabin"/>
              </a:rPr>
              <a:t>the game of life is </a:t>
            </a:r>
            <a:r>
              <a:rPr sz="3600" lang="en-US">
                <a:latin typeface="Cabin"/>
                <a:ea typeface="Cabin"/>
                <a:cs typeface="Cabin"/>
                <a:sym typeface="Cabin"/>
              </a:rPr>
              <a:t>mainly</a:t>
            </a:r>
            <a:r>
              <a:rPr strike="noStrike" u="none" b="0" cap="none" baseline="0" sz="3600" lang="en-US" i="0">
                <a:latin typeface="Cabin"/>
                <a:ea typeface="Cabin"/>
                <a:cs typeface="Cabin"/>
                <a:sym typeface="Cabin"/>
              </a:rPr>
              <a:t> in our hands</a:t>
            </a:r>
          </a:p>
          <a:p>
            <a:pPr algn="r" rtl="0" lvl="1" marR="0" indent="0" marL="0">
              <a:spcBef>
                <a:spcPts val="0"/>
              </a:spcBef>
              <a:buSzPct val="25000"/>
              <a:buNone/>
            </a:pPr>
            <a:r>
              <a:rPr strike="noStrike" u="none" b="0" cap="none" baseline="0" sz="3600" lang="en-US" i="0">
                <a:latin typeface="Cabin"/>
                <a:ea typeface="Cabin"/>
                <a:cs typeface="Cabin"/>
                <a:sym typeface="Cabin"/>
              </a:rPr>
              <a:t>ecology, sustainability, environment and society...</a:t>
            </a:r>
          </a:p>
          <a:p>
            <a:pPr algn="r" rtl="0" lvl="1" marR="0" indent="0" marL="0">
              <a:spcBef>
                <a:spcPts val="0"/>
              </a:spcBef>
              <a:buNone/>
            </a:pPr>
            <a:r>
              <a:t/>
            </a:r>
            <a:endParaRPr strike="noStrike" u="none" b="0" cap="none" baseline="0" sz="3600" i="0">
              <a:latin typeface="Cabin"/>
              <a:ea typeface="Cabin"/>
              <a:cs typeface="Cabin"/>
              <a:sym typeface="Cabin"/>
            </a:endParaRPr>
          </a:p>
          <a:p>
            <a:pPr algn="r" rtl="0" lvl="1" marR="0" indent="0" marL="0">
              <a:spcBef>
                <a:spcPts val="0"/>
              </a:spcBef>
              <a:buSzPct val="25000"/>
              <a:buNone/>
            </a:pPr>
            <a:r>
              <a:rPr strike="noStrike" u="none" b="0" cap="none" baseline="0" sz="3600" lang="en-US" i="0">
                <a:latin typeface="Cabin"/>
                <a:ea typeface="Cabin"/>
                <a:cs typeface="Cabin"/>
                <a:sym typeface="Cabin"/>
              </a:rPr>
              <a:t>from the concept of people to that of crowd and to </a:t>
            </a:r>
            <a:r>
              <a:rPr strike="noStrike" u="none" b="1" cap="none" baseline="0" sz="3600" lang="en-US" i="0">
                <a:latin typeface="Cabin"/>
                <a:ea typeface="Cabin"/>
                <a:cs typeface="Cabin"/>
                <a:sym typeface="Cabin"/>
              </a:rPr>
              <a:t>commons</a:t>
            </a:r>
            <a:r>
              <a:rPr strike="noStrike" u="none" b="0" cap="none" baseline="0" sz="3600" lang="en-US" i="0">
                <a:latin typeface="Cabin"/>
                <a:ea typeface="Cabin"/>
                <a:cs typeface="Cabin"/>
                <a:sym typeface="Cabin"/>
              </a:rPr>
              <a:t>, the community, the public sphere</a:t>
            </a:r>
          </a:p>
          <a:p>
            <a:pPr algn="r" rtl="0" lvl="1" marR="0" indent="0" marL="0">
              <a:spcBef>
                <a:spcPts val="0"/>
              </a:spcBef>
              <a:buSzPct val="25000"/>
              <a:buNone/>
            </a:pPr>
            <a:r>
              <a:rPr strike="noStrike" u="none" b="0" cap="none" baseline="0" sz="3600" lang="en-US" i="0">
                <a:latin typeface="Cabin"/>
                <a:ea typeface="Cabin"/>
                <a:cs typeface="Cabin"/>
                <a:sym typeface="Cabin"/>
              </a:rPr>
              <a:t>accessibility, creative commons</a:t>
            </a:r>
          </a:p>
          <a:p>
            <a:pPr algn="r" rtl="0" lvl="1" marR="0" indent="0" marL="0">
              <a:spcBef>
                <a:spcPts val="0"/>
              </a:spcBef>
              <a:buNone/>
            </a:pPr>
            <a:r>
              <a:t/>
            </a:r>
            <a:endParaRPr strike="noStrike" u="none" b="0" cap="none" baseline="0" sz="3600" i="0">
              <a:latin typeface="Cabin"/>
              <a:ea typeface="Cabin"/>
              <a:cs typeface="Cabin"/>
              <a:sym typeface="Cabin"/>
            </a:endParaRPr>
          </a:p>
          <a:p>
            <a:pPr algn="r" rtl="0" lvl="1" marR="0" indent="0" marL="0">
              <a:spcBef>
                <a:spcPts val="0"/>
              </a:spcBef>
              <a:buSzPct val="25000"/>
              <a:buNone/>
            </a:pPr>
            <a:r>
              <a:rPr strike="noStrike" u="none" b="0" cap="none" baseline="0" sz="3600" lang="en-US" i="0">
                <a:latin typeface="Cabin"/>
                <a:ea typeface="Cabin"/>
                <a:cs typeface="Cabin"/>
                <a:sym typeface="Cabin"/>
              </a:rPr>
              <a:t>more than Globalization: </a:t>
            </a:r>
            <a:r>
              <a:rPr strike="noStrike" u="none" b="1" cap="none" baseline="0" sz="3600" lang="en-US" i="0">
                <a:latin typeface="Cabin"/>
                <a:ea typeface="Cabin"/>
                <a:cs typeface="Cabin"/>
                <a:sym typeface="Cabin"/>
              </a:rPr>
              <a:t>GLOCALITIES</a:t>
            </a:r>
          </a:p>
          <a:p>
            <a:pPr algn="r" rtl="0" lvl="1" marR="0" indent="0" marL="0">
              <a:spcBef>
                <a:spcPts val="0"/>
              </a:spcBef>
              <a:buNone/>
            </a:pPr>
            <a:r>
              <a:t/>
            </a:r>
            <a:endParaRPr strike="noStrike" u="none" b="0" cap="none" baseline="0" sz="3600" i="0">
              <a:latin typeface="Cabin"/>
              <a:ea typeface="Cabin"/>
              <a:cs typeface="Cabin"/>
              <a:sym typeface="Cabin"/>
            </a:endParaRPr>
          </a:p>
          <a:p>
            <a:pPr algn="r" rtl="0" lvl="1" marR="0" indent="0" marL="0">
              <a:spcBef>
                <a:spcPts val="0"/>
              </a:spcBef>
              <a:buSzPct val="25000"/>
              <a:buNone/>
            </a:pPr>
            <a:r>
              <a:rPr strike="noStrike" u="none" b="0" cap="none" baseline="0" sz="3600" lang="en-US" i="0">
                <a:latin typeface="Cabin"/>
                <a:ea typeface="Cabin"/>
                <a:cs typeface="Cabin"/>
                <a:sym typeface="Cabin"/>
              </a:rPr>
              <a:t>post-post-colonialism: heightened regional awareness, geo</a:t>
            </a:r>
            <a:r>
              <a:rPr sz="3600" lang="en-US">
                <a:latin typeface="Cabin"/>
                <a:ea typeface="Cabin"/>
                <a:cs typeface="Cabin"/>
                <a:sym typeface="Cabin"/>
              </a:rPr>
              <a:t>-political </a:t>
            </a:r>
            <a:r>
              <a:rPr strike="noStrike" u="none" b="0" cap="none" baseline="0" sz="3600" lang="en-US" i="0">
                <a:latin typeface="Cabin"/>
                <a:ea typeface="Cabin"/>
                <a:cs typeface="Cabin"/>
                <a:sym typeface="Cabin"/>
              </a:rPr>
              <a:t>criticism, relativism, otherness, integration, interactivity, minorities, etc.</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y="0" x="0"/>
          <a:ext cy="0" cx="0"/>
          <a:chOff y="0" x="0"/>
          <a:chExt cy="0" cx="0"/>
        </a:xfrm>
      </p:grpSpPr>
      <p:sp>
        <p:nvSpPr>
          <p:cNvPr id="163" name="Shape 163"/>
          <p:cNvSpPr txBox="1"/>
          <p:nvPr>
            <p:ph idx="1" type="body"/>
          </p:nvPr>
        </p:nvSpPr>
        <p:spPr>
          <a:xfrm>
            <a:off y="177800" x="1270000"/>
            <a:ext cy="6057899" cx="10464800"/>
          </a:xfrm>
          <a:prstGeom prst="rect">
            <a:avLst/>
          </a:prstGeom>
          <a:noFill/>
          <a:ln>
            <a:noFill/>
          </a:ln>
        </p:spPr>
        <p:txBody>
          <a:bodyPr bIns="0" rIns="0" lIns="0" tIns="0" anchor="t" anchorCtr="0">
            <a:noAutofit/>
          </a:bodyPr>
          <a:lstStyle/>
          <a:p>
            <a:pPr algn="just" rtl="0" lvl="0" marR="0" indent="330200" marL="0">
              <a:spcBef>
                <a:spcPts val="0"/>
              </a:spcBef>
              <a:buSzPct val="25000"/>
              <a:buFont typeface="Times New Roman"/>
              <a:buNone/>
            </a:pPr>
            <a:r>
              <a:rPr strike="noStrike" u="none" b="0" cap="none" baseline="0" sz="3528" lang="en-US" i="0">
                <a:latin typeface="Times New Roman"/>
                <a:ea typeface="Times New Roman"/>
                <a:cs typeface="Times New Roman"/>
                <a:sym typeface="Times New Roman"/>
              </a:rPr>
              <a:t>“</a:t>
            </a:r>
            <a:r>
              <a:rPr strike="noStrike" u="none" b="0" cap="none" baseline="0" sz="3528" lang="en-US" i="1">
                <a:latin typeface="Times New Roman"/>
                <a:ea typeface="Times New Roman"/>
                <a:cs typeface="Times New Roman"/>
                <a:sym typeface="Times New Roman"/>
              </a:rPr>
              <a:t>In the third dimension we have one classroom, while in the fourth we have eight of them. All these potentially relate in the same space-time. This is repeated in relation to museums and libraries. We have left a cuboid architecture for a hiper-cuboid one. If science has studied the existence of parallel universes, why not think and plan a university that allows the existence of parallel (virtual) classrooms, laboratories, museums and libraries, interconnected  to their material versions?”</a:t>
            </a:r>
          </a:p>
          <a:p>
            <a:pPr algn="r" rtl="0" lvl="0" marR="0" indent="330200" marL="0">
              <a:spcBef>
                <a:spcPts val="0"/>
              </a:spcBef>
              <a:buSzPct val="25000"/>
              <a:buFont typeface="Times New Roman"/>
              <a:buNone/>
            </a:pPr>
            <a:r>
              <a:rPr strike="noStrike" u="none" b="0" cap="none" baseline="0" sz="2352" lang="en-US" i="0">
                <a:latin typeface="Times New Roman"/>
                <a:ea typeface="Times New Roman"/>
                <a:cs typeface="Times New Roman"/>
                <a:sym typeface="Times New Roman"/>
              </a:rPr>
              <a:t>(GROSSMANN, Martin, The University in Virtuality”, USP’s Journal #35, 1997)</a:t>
            </a:r>
          </a:p>
        </p:txBody>
      </p:sp>
      <p:pic>
        <p:nvPicPr>
          <p:cNvPr id="164" name="Shape 164"/>
          <p:cNvPicPr preferRelativeResize="0"/>
          <p:nvPr/>
        </p:nvPicPr>
        <p:blipFill rotWithShape="1">
          <a:blip r:embed="rId3">
            <a:alphaModFix/>
          </a:blip>
          <a:srcRect t="0" b="0" r="0" l="0"/>
          <a:stretch/>
        </p:blipFill>
        <p:spPr>
          <a:xfrm>
            <a:off y="5805494" x="1787491"/>
            <a:ext cy="2553214" cx="8953499"/>
          </a:xfrm>
          <a:prstGeom prst="rect">
            <a:avLst/>
          </a:prstGeom>
          <a:noFill/>
          <a:ln>
            <a:noFill/>
          </a:ln>
        </p:spPr>
      </p:pic>
      <p:sp>
        <p:nvSpPr>
          <p:cNvPr id="165" name="Shape 165"/>
          <p:cNvSpPr/>
          <p:nvPr/>
        </p:nvSpPr>
        <p:spPr>
          <a:xfrm>
            <a:off y="8520138" x="6216648"/>
            <a:ext cy="718145" cx="6032100"/>
          </a:xfrm>
          <a:prstGeom prst="rect">
            <a:avLst/>
          </a:prstGeom>
          <a:noFill/>
          <a:ln>
            <a:noFill/>
          </a:ln>
        </p:spPr>
        <p:txBody>
          <a:bodyPr bIns="50800" rIns="50800" lIns="50800" tIns="50800" anchor="ctr" anchorCtr="0">
            <a:noAutofit/>
          </a:bodyPr>
          <a:lstStyle/>
          <a:p>
            <a:pPr algn="ctr" rtl="0" lvl="0" marR="0" indent="0" marL="0">
              <a:spcBef>
                <a:spcPts val="0"/>
              </a:spcBef>
              <a:buSzPct val="25000"/>
              <a:buNone/>
            </a:pPr>
            <a:r>
              <a:rPr strike="noStrike" u="none" b="0" cap="none" baseline="0" sz="4000" lang="en-US" i="0">
                <a:latin typeface="Cabin"/>
                <a:ea typeface="Cabin"/>
                <a:cs typeface="Cabin"/>
                <a:sym typeface="Cabin"/>
              </a:rPr>
              <a:t>The University in Virtuality</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9" name="Shape 169"/>
        <p:cNvGrpSpPr/>
        <p:nvPr/>
      </p:nvGrpSpPr>
      <p:grpSpPr>
        <a:xfrm>
          <a:off y="0" x="0"/>
          <a:ext cy="0" cx="0"/>
          <a:chOff y="0" x="0"/>
          <a:chExt cy="0" cx="0"/>
        </a:xfrm>
      </p:grpSpPr>
      <p:pic>
        <p:nvPicPr>
          <p:cNvPr id="170" name="Shape 170"/>
          <p:cNvPicPr preferRelativeResize="0"/>
          <p:nvPr/>
        </p:nvPicPr>
        <p:blipFill rotWithShape="1">
          <a:blip r:embed="rId3">
            <a:alphaModFix amt="40000"/>
          </a:blip>
          <a:srcRect t="0" b="0" r="0" l="0"/>
          <a:stretch/>
        </p:blipFill>
        <p:spPr>
          <a:xfrm>
            <a:off y="-69596" x="5511800"/>
            <a:ext cy="9890760" cx="7492999"/>
          </a:xfrm>
          <a:prstGeom prst="rect">
            <a:avLst/>
          </a:prstGeom>
          <a:noFill/>
          <a:ln>
            <a:noFill/>
          </a:ln>
        </p:spPr>
      </p:pic>
      <p:sp>
        <p:nvSpPr>
          <p:cNvPr id="171" name="Shape 171"/>
          <p:cNvSpPr txBox="1"/>
          <p:nvPr>
            <p:ph idx="1" type="body"/>
          </p:nvPr>
        </p:nvSpPr>
        <p:spPr>
          <a:xfrm>
            <a:off y="508000" x="443350"/>
            <a:ext cy="9156600" cx="12064500"/>
          </a:xfrm>
          <a:prstGeom prst="rect">
            <a:avLst/>
          </a:prstGeom>
          <a:noFill/>
          <a:ln>
            <a:noFill/>
          </a:ln>
        </p:spPr>
        <p:txBody>
          <a:bodyPr bIns="0" rIns="0" lIns="0" tIns="0" anchor="t" anchorCtr="0">
            <a:noAutofit/>
          </a:bodyPr>
          <a:lstStyle/>
          <a:p>
            <a:pPr algn="just" rtl="0" lvl="0" marR="0" indent="0" marL="0">
              <a:spcBef>
                <a:spcPts val="0"/>
              </a:spcBef>
              <a:buSzPct val="25000"/>
              <a:buFont typeface="Helvetica Neue"/>
              <a:buNone/>
            </a:pPr>
            <a:r>
              <a:rPr strike="noStrike" u="none" b="0" cap="none" baseline="0" sz="3200" lang="en-US" i="0">
                <a:latin typeface="Helvetica Neue"/>
                <a:ea typeface="Helvetica Neue"/>
                <a:cs typeface="Helvetica Neue"/>
                <a:sym typeface="Helvetica Neue"/>
              </a:rPr>
              <a:t>The University could be imagined and modeled in virtuality as a combination of environments, such as an n-dimensional ensemble. This was critically developed in the implementation of the project USPonline (1995-98) as opposed to the dispersion found at USP, in particular at the Butantã campus, </a:t>
            </a:r>
            <a:r>
              <a:rPr strike="noStrike" u="sng" b="0" cap="none" baseline="0" sz="3200" lang="en-US" i="0">
                <a:latin typeface="Helvetica Neue"/>
                <a:ea typeface="Helvetica Neue"/>
                <a:cs typeface="Helvetica Neue"/>
                <a:sym typeface="Helvetica Neue"/>
              </a:rPr>
              <a:t>where there is no clear centrality</a:t>
            </a:r>
            <a:r>
              <a:rPr strike="noStrike" u="none" b="0" cap="none" baseline="0" sz="3200" lang="en-US" i="0">
                <a:latin typeface="Helvetica Neue"/>
                <a:ea typeface="Helvetica Neue"/>
                <a:cs typeface="Helvetica Neue"/>
                <a:sym typeface="Helvetica Neue"/>
              </a:rPr>
              <a:t>, </a:t>
            </a:r>
            <a:r>
              <a:rPr strike="noStrike" u="sng" b="0" cap="none" baseline="0" sz="3200" lang="en-US" i="0">
                <a:latin typeface="Helvetica Neue"/>
                <a:ea typeface="Helvetica Neue"/>
                <a:cs typeface="Helvetica Neue"/>
                <a:sym typeface="Helvetica Neue"/>
              </a:rPr>
              <a:t>no civic center</a:t>
            </a:r>
            <a:r>
              <a:rPr strike="noStrike" u="none" b="0" cap="none" baseline="0" sz="3200" lang="en-US" i="0">
                <a:latin typeface="Helvetica Neue"/>
                <a:ea typeface="Helvetica Neue"/>
                <a:cs typeface="Helvetica Neue"/>
                <a:sym typeface="Helvetica Neue"/>
              </a:rPr>
              <a:t>, nor originally a pilot or a master plan. In truth, the faculties, specialized institutes, museums and other organizations that make up this modernist landscape have been arranged in this area without the guidance of a base urban and academic project, a characteristic that is repeated in the other 12 campuses USP around the state.</a:t>
            </a:r>
          </a:p>
          <a:p>
            <a:pPr algn="just" rtl="0" lvl="0" marR="0" indent="0" marL="0">
              <a:spcBef>
                <a:spcPts val="0"/>
              </a:spcBef>
              <a:buFont typeface="Cabin"/>
              <a:buNone/>
            </a:pPr>
            <a:r>
              <a:t/>
            </a:r>
            <a:endParaRPr strike="noStrike" u="none" b="0" cap="none" baseline="0" sz="3600" i="0">
              <a:latin typeface="Helvetica Neue"/>
              <a:ea typeface="Helvetica Neue"/>
              <a:cs typeface="Helvetica Neue"/>
              <a:sym typeface="Helvetica Neue"/>
            </a:endParaRPr>
          </a:p>
          <a:p>
            <a:pPr algn="just" rtl="0" lvl="0" marR="0" indent="0" marL="0">
              <a:spcBef>
                <a:spcPts val="0"/>
              </a:spcBef>
              <a:buSzPct val="25000"/>
              <a:buFont typeface="Verdana"/>
              <a:buNone/>
            </a:pPr>
            <a:r>
              <a:rPr strike="noStrike" u="none" b="1" cap="none" baseline="0" sz="3200" lang="en-US" i="0">
                <a:latin typeface="Verdana"/>
                <a:ea typeface="Verdana"/>
                <a:cs typeface="Verdana"/>
                <a:sym typeface="Verdana"/>
              </a:rPr>
              <a:t>Would that sentence be a justification for the lack of centrality on this campus?</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y="0" x="0"/>
          <a:ext cy="0" cx="0"/>
          <a:chOff y="0" x="0"/>
          <a:chExt cy="0" cx="0"/>
        </a:xfrm>
      </p:grpSpPr>
      <p:sp>
        <p:nvSpPr>
          <p:cNvPr id="176" name="Shape 176"/>
          <p:cNvSpPr txBox="1"/>
          <p:nvPr>
            <p:ph idx="1" type="body"/>
          </p:nvPr>
        </p:nvSpPr>
        <p:spPr>
          <a:xfrm>
            <a:off y="947700" x="523950"/>
            <a:ext cy="7742400" cx="11943300"/>
          </a:xfrm>
          <a:prstGeom prst="rect">
            <a:avLst/>
          </a:prstGeom>
          <a:noFill/>
          <a:ln>
            <a:noFill/>
          </a:ln>
        </p:spPr>
        <p:txBody>
          <a:bodyPr bIns="0" rIns="0" lIns="0" tIns="0" anchor="t" anchorCtr="0">
            <a:noAutofit/>
          </a:bodyPr>
          <a:lstStyle/>
          <a:p>
            <a:pPr algn="just" rtl="0" lvl="0" marR="0" indent="0" marL="0">
              <a:spcBef>
                <a:spcPts val="0"/>
              </a:spcBef>
              <a:buSzPct val="25000"/>
              <a:buFont typeface="Helvetica Neue"/>
              <a:buNone/>
            </a:pPr>
            <a:r>
              <a:rPr strike="noStrike" u="none" b="0" cap="none" baseline="0" sz="3200" lang="en-US" i="0">
                <a:latin typeface="Helvetica Neue"/>
                <a:ea typeface="Helvetica Neue"/>
                <a:cs typeface="Helvetica Neue"/>
                <a:sym typeface="Helvetica Neue"/>
              </a:rPr>
              <a:t>That is, USP, in this modernist composition of a campus, has never had a clear idea of mobility, integration and organization of the elements that make up this rich territory that generates and maintains information, knowledge, culture, innovation and art.</a:t>
            </a:r>
          </a:p>
          <a:p>
            <a:pPr algn="just" rtl="0" lvl="0" marR="0" indent="0" marL="0">
              <a:spcBef>
                <a:spcPts val="0"/>
              </a:spcBef>
              <a:buFont typeface="Cabin"/>
              <a:buNone/>
            </a:pPr>
            <a:r>
              <a:t/>
            </a:r>
            <a:endParaRPr strike="noStrike" u="none" b="0" cap="none" baseline="0" sz="3200" i="0">
              <a:latin typeface="Helvetica Neue"/>
              <a:ea typeface="Helvetica Neue"/>
              <a:cs typeface="Helvetica Neue"/>
              <a:sym typeface="Helvetica Neue"/>
            </a:endParaRPr>
          </a:p>
          <a:p>
            <a:pPr algn="just" rtl="0" lvl="0" marR="0" indent="0" marL="0">
              <a:spcBef>
                <a:spcPts val="0"/>
              </a:spcBef>
              <a:buSzPct val="25000"/>
              <a:buFont typeface="Helvetica Neue"/>
              <a:buNone/>
            </a:pPr>
            <a:r>
              <a:rPr strike="noStrike" u="none" b="0" cap="none" baseline="0" sz="3200" lang="en-US" i="0">
                <a:latin typeface="Helvetica Neue"/>
                <a:ea typeface="Helvetica Neue"/>
                <a:cs typeface="Helvetica Neue"/>
                <a:sym typeface="Helvetica Neue"/>
              </a:rPr>
              <a:t>If there is no centrality, a central core of this territory and its community, there is no social / scientific / academic / cultural interface that represents / institutionally symbolizes the University. Its confederative structure, decentralized, clearly reflects on this field of amorphous structure. Unlike other modernists college campuses, this one almost rejects this - not only symbolic but corporate, social and logistical - need to offer, from its conception, a design in which its buildings and streets relate towards the University’s purposes and activities.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y="0" x="0"/>
          <a:ext cy="0" cx="0"/>
          <a:chOff y="0" x="0"/>
          <a:chExt cy="0" cx="0"/>
        </a:xfrm>
      </p:grpSpPr>
      <p:sp>
        <p:nvSpPr>
          <p:cNvPr id="181" name="Shape 181"/>
          <p:cNvSpPr txBox="1"/>
          <p:nvPr>
            <p:ph idx="1" type="body"/>
          </p:nvPr>
        </p:nvSpPr>
        <p:spPr>
          <a:xfrm>
            <a:off y="1454150" x="362000"/>
            <a:ext cy="6845400" cx="12145800"/>
          </a:xfrm>
          <a:prstGeom prst="rect">
            <a:avLst/>
          </a:prstGeom>
          <a:noFill/>
          <a:ln>
            <a:noFill/>
          </a:ln>
        </p:spPr>
        <p:txBody>
          <a:bodyPr bIns="0" rIns="0" lIns="0" tIns="0" anchor="t" anchorCtr="0">
            <a:noAutofit/>
          </a:bodyPr>
          <a:lstStyle/>
          <a:p>
            <a:pPr algn="just" rtl="0" lvl="0" marR="0" indent="0" marL="0">
              <a:lnSpc>
                <a:spcPct val="200000"/>
              </a:lnSpc>
              <a:spcBef>
                <a:spcPts val="0"/>
              </a:spcBef>
              <a:buSzPct val="25000"/>
              <a:buFont typeface="Cabin"/>
              <a:buNone/>
            </a:pPr>
            <a:r>
              <a:rPr strike="noStrike" u="none" b="1" cap="none" baseline="0" sz="3250" lang="en-US" i="0">
                <a:latin typeface="Cabin"/>
                <a:ea typeface="Cabin"/>
                <a:cs typeface="Cabin"/>
                <a:sym typeface="Cabin"/>
              </a:rPr>
              <a:t>INVESTING IN THE POETIC STRUCTURE OF THE UNIVERSITY:</a:t>
            </a:r>
            <a:r>
              <a:rPr strike="noStrike" u="none" b="0" cap="none" baseline="0" sz="3250" lang="en-US" i="0">
                <a:latin typeface="Cabin"/>
                <a:ea typeface="Cabin"/>
                <a:cs typeface="Cabin"/>
                <a:sym typeface="Cabin"/>
              </a:rPr>
              <a:t> </a:t>
            </a:r>
          </a:p>
          <a:p>
            <a:pPr algn="just" rtl="0" lvl="0" marR="0" indent="0" marL="0">
              <a:lnSpc>
                <a:spcPct val="200000"/>
              </a:lnSpc>
              <a:spcBef>
                <a:spcPts val="0"/>
              </a:spcBef>
              <a:buSzPct val="25000"/>
              <a:buFont typeface="Cabin"/>
              <a:buNone/>
            </a:pPr>
            <a:r>
              <a:rPr strike="noStrike" u="none" b="0" cap="none" baseline="0" sz="3250" lang="en-US" i="0">
                <a:latin typeface="Cabin"/>
                <a:ea typeface="Cabin"/>
                <a:cs typeface="Cabin"/>
                <a:sym typeface="Cabin"/>
              </a:rPr>
              <a:t>IN INVENTION! </a:t>
            </a:r>
          </a:p>
          <a:p>
            <a:pPr algn="just" rtl="0" lvl="0" marR="0" indent="0" marL="0">
              <a:lnSpc>
                <a:spcPct val="200000"/>
              </a:lnSpc>
              <a:spcBef>
                <a:spcPts val="0"/>
              </a:spcBef>
              <a:buSzPct val="25000"/>
              <a:buFont typeface="Cabin"/>
              <a:buNone/>
            </a:pPr>
            <a:r>
              <a:rPr sz="3250" lang="en-US">
                <a:latin typeface="Cabin"/>
                <a:ea typeface="Cabin"/>
                <a:cs typeface="Cabin"/>
                <a:sym typeface="Cabin"/>
              </a:rPr>
              <a:t>UBIAS TO FOSTER THE </a:t>
            </a:r>
            <a:r>
              <a:rPr strike="noStrike" u="none" b="0" cap="none" baseline="0" sz="3250" lang="en-US" i="0">
                <a:latin typeface="Cabin"/>
                <a:ea typeface="Cabin"/>
                <a:cs typeface="Cabin"/>
                <a:sym typeface="Cabin"/>
              </a:rPr>
              <a:t>UNIVERSITY AS PLACE, FIELD, ENVIRONMENT, INTERFACE, TERRITORY, LABORATORY, EXPERIMENT, DEVICE, PLATFORM, DIRECTED TO </a:t>
            </a:r>
            <a:r>
              <a:rPr sz="3250" lang="en-US">
                <a:latin typeface="Cabin"/>
                <a:ea typeface="Cabin"/>
                <a:cs typeface="Cabin"/>
                <a:sym typeface="Cabin"/>
              </a:rPr>
              <a:t>THE TRANSFORMATION, </a:t>
            </a:r>
            <a:r>
              <a:rPr strike="noStrike" u="none" b="0" cap="none" baseline="0" sz="3250" lang="en-US" i="0">
                <a:latin typeface="Cabin"/>
                <a:ea typeface="Cabin"/>
                <a:cs typeface="Cabin"/>
                <a:sym typeface="Cabin"/>
              </a:rPr>
              <a:t>EXPANSION, DEVELOPMENT AND IMPROVEMENT OF SCIENCE, ART AND CULTURE.</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 name="Shape 48"/>
        <p:cNvGrpSpPr/>
        <p:nvPr/>
      </p:nvGrpSpPr>
      <p:grpSpPr>
        <a:xfrm>
          <a:off y="0" x="0"/>
          <a:ext cy="0" cx="0"/>
          <a:chOff y="0" x="0"/>
          <a:chExt cy="0" cx="0"/>
        </a:xfrm>
      </p:grpSpPr>
      <p:pic>
        <p:nvPicPr>
          <p:cNvPr id="49" name="Shape 49"/>
          <p:cNvPicPr preferRelativeResize="0"/>
          <p:nvPr/>
        </p:nvPicPr>
        <p:blipFill rotWithShape="1">
          <a:blip r:embed="rId3">
            <a:alphaModFix/>
          </a:blip>
          <a:srcRect t="0" b="0" r="0" l="0"/>
          <a:stretch/>
        </p:blipFill>
        <p:spPr>
          <a:xfrm>
            <a:off y="-50800" x="4057650"/>
            <a:ext cy="3304500" cx="6032399"/>
          </a:xfrm>
          <a:prstGeom prst="rect">
            <a:avLst/>
          </a:prstGeom>
          <a:noFill/>
          <a:ln>
            <a:noFill/>
          </a:ln>
        </p:spPr>
      </p:pic>
      <p:pic>
        <p:nvPicPr>
          <p:cNvPr id="50" name="Shape 50"/>
          <p:cNvPicPr preferRelativeResize="0"/>
          <p:nvPr/>
        </p:nvPicPr>
        <p:blipFill rotWithShape="1">
          <a:blip r:embed="rId4">
            <a:alphaModFix/>
          </a:blip>
          <a:srcRect t="0" b="0" r="0" l="0"/>
          <a:stretch/>
        </p:blipFill>
        <p:spPr>
          <a:xfrm>
            <a:off y="4787900" x="7099300"/>
            <a:ext cy="5080000" cx="6705599"/>
          </a:xfrm>
          <a:prstGeom prst="rect">
            <a:avLst/>
          </a:prstGeom>
          <a:noFill/>
          <a:ln>
            <a:noFill/>
          </a:ln>
        </p:spPr>
      </p:pic>
      <p:pic>
        <p:nvPicPr>
          <p:cNvPr id="51" name="Shape 51"/>
          <p:cNvPicPr preferRelativeResize="0"/>
          <p:nvPr/>
        </p:nvPicPr>
        <p:blipFill rotWithShape="1">
          <a:blip r:embed="rId5">
            <a:alphaModFix/>
          </a:blip>
          <a:srcRect t="0" b="0" r="0" l="0"/>
          <a:stretch/>
        </p:blipFill>
        <p:spPr>
          <a:xfrm>
            <a:off y="5943600" x="-1727200"/>
            <a:ext cy="3949700" cx="6476999"/>
          </a:xfrm>
          <a:prstGeom prst="rect">
            <a:avLst/>
          </a:prstGeom>
          <a:noFill/>
          <a:ln>
            <a:noFill/>
          </a:ln>
        </p:spPr>
      </p:pic>
      <p:pic>
        <p:nvPicPr>
          <p:cNvPr id="52" name="Shape 52"/>
          <p:cNvPicPr preferRelativeResize="0"/>
          <p:nvPr/>
        </p:nvPicPr>
        <p:blipFill rotWithShape="1">
          <a:blip r:embed="rId6">
            <a:alphaModFix/>
          </a:blip>
          <a:srcRect t="0" b="0" r="0" l="0"/>
          <a:stretch/>
        </p:blipFill>
        <p:spPr>
          <a:xfrm>
            <a:off y="-6350" x="-177126"/>
            <a:ext cy="5943599" cx="5259822"/>
          </a:xfrm>
          <a:prstGeom prst="rect">
            <a:avLst/>
          </a:prstGeom>
          <a:noFill/>
          <a:ln>
            <a:noFill/>
          </a:ln>
        </p:spPr>
      </p:pic>
      <p:pic>
        <p:nvPicPr>
          <p:cNvPr id="53" name="Shape 53"/>
          <p:cNvPicPr preferRelativeResize="0"/>
          <p:nvPr/>
        </p:nvPicPr>
        <p:blipFill rotWithShape="1">
          <a:blip r:embed="rId7">
            <a:alphaModFix/>
          </a:blip>
          <a:srcRect t="0" b="0" r="0" l="0"/>
          <a:stretch/>
        </p:blipFill>
        <p:spPr>
          <a:xfrm>
            <a:off y="-12700" x="9017000"/>
            <a:ext cy="5016500" cx="4016836"/>
          </a:xfrm>
          <a:prstGeom prst="rect">
            <a:avLst/>
          </a:prstGeom>
          <a:noFill/>
          <a:ln>
            <a:noFill/>
          </a:ln>
        </p:spPr>
      </p:pic>
      <p:pic>
        <p:nvPicPr>
          <p:cNvPr id="54" name="Shape 54"/>
          <p:cNvPicPr preferRelativeResize="0"/>
          <p:nvPr/>
        </p:nvPicPr>
        <p:blipFill rotWithShape="1">
          <a:blip r:embed="rId8">
            <a:alphaModFix/>
          </a:blip>
          <a:srcRect t="0" b="0" r="0" l="0"/>
          <a:stretch/>
        </p:blipFill>
        <p:spPr>
          <a:xfrm>
            <a:off y="3181350" x="3759200"/>
            <a:ext cy="3943350" cx="5257799"/>
          </a:xfrm>
          <a:prstGeom prst="rect">
            <a:avLst/>
          </a:prstGeom>
          <a:noFill/>
          <a:ln>
            <a:noFill/>
          </a:ln>
        </p:spPr>
      </p:pic>
      <p:pic>
        <p:nvPicPr>
          <p:cNvPr id="55" name="Shape 55"/>
          <p:cNvPicPr preferRelativeResize="0"/>
          <p:nvPr/>
        </p:nvPicPr>
        <p:blipFill rotWithShape="1">
          <a:blip r:embed="rId9">
            <a:alphaModFix/>
          </a:blip>
          <a:srcRect t="0" b="0" r="0" l="0"/>
          <a:stretch/>
        </p:blipFill>
        <p:spPr>
          <a:xfrm>
            <a:off y="6914874" x="3263900"/>
            <a:ext cy="3378751" cx="3365499"/>
          </a:xfrm>
          <a:prstGeom prst="rect">
            <a:avLst/>
          </a:prstGeom>
          <a:noFill/>
          <a:ln>
            <a:noFill/>
          </a:ln>
        </p:spPr>
      </p:pic>
      <p:pic>
        <p:nvPicPr>
          <p:cNvPr id="56" name="Shape 56"/>
          <p:cNvPicPr preferRelativeResize="0"/>
          <p:nvPr/>
        </p:nvPicPr>
        <p:blipFill rotWithShape="1">
          <a:blip r:embed="rId10">
            <a:alphaModFix/>
          </a:blip>
          <a:srcRect t="0" b="0" r="0" l="0"/>
          <a:stretch/>
        </p:blipFill>
        <p:spPr>
          <a:xfrm>
            <a:off y="6904778" x="6616700"/>
            <a:ext cy="2912320" cx="3174999"/>
          </a:xfrm>
          <a:prstGeom prst="rect">
            <a:avLst/>
          </a:prstGeom>
          <a:noFill/>
          <a:ln>
            <a:noFill/>
          </a:ln>
        </p:spPr>
      </p:pic>
      <p:sp>
        <p:nvSpPr>
          <p:cNvPr id="57" name="Shape 57"/>
          <p:cNvSpPr txBox="1"/>
          <p:nvPr>
            <p:ph type="title"/>
          </p:nvPr>
        </p:nvSpPr>
        <p:spPr>
          <a:xfrm>
            <a:off y="3006157" x="1489789"/>
            <a:ext cy="2438399" cx="10464900"/>
          </a:xfrm>
          <a:prstGeom prst="rect">
            <a:avLst/>
          </a:prstGeom>
          <a:noFill/>
          <a:ln>
            <a:noFill/>
          </a:ln>
        </p:spPr>
        <p:txBody>
          <a:bodyPr bIns="0" rIns="0" lIns="0" tIns="0" anchor="ctr" anchorCtr="0">
            <a:noAutofit/>
          </a:bodyPr>
          <a:lstStyle/>
          <a:p>
            <a:pPr algn="ctr" rtl="0" lvl="0" marR="0" indent="0" marL="0">
              <a:spcBef>
                <a:spcPts val="0"/>
              </a:spcBef>
              <a:buSzPct val="25000"/>
              <a:buNone/>
            </a:pPr>
            <a:r>
              <a:rPr strike="noStrike" u="none" b="0" cap="none" baseline="0" sz="8000" lang="en-US" i="0">
                <a:latin typeface="Cabin"/>
                <a:ea typeface="Cabin"/>
                <a:cs typeface="Cabin"/>
                <a:sym typeface="Cabin"/>
              </a:rPr>
              <a:t>Brazil is</a:t>
            </a:r>
          </a:p>
          <a:p>
            <a:pPr algn="ctr" rtl="0" lvl="0" marR="0" indent="0" marL="0">
              <a:spcBef>
                <a:spcPts val="0"/>
              </a:spcBef>
              <a:buSzPct val="25000"/>
              <a:buNone/>
            </a:pPr>
            <a:r>
              <a:rPr sz="8000" lang="en-US">
                <a:solidFill>
                  <a:schemeClr val="dk1"/>
                </a:solidFill>
                <a:latin typeface="Cabin"/>
                <a:ea typeface="Cabin"/>
                <a:cs typeface="Cabin"/>
                <a:sym typeface="Cabin"/>
              </a:rPr>
              <a:t>modernist</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 name="Shape 61"/>
        <p:cNvGrpSpPr/>
        <p:nvPr/>
      </p:nvGrpSpPr>
      <p:grpSpPr>
        <a:xfrm>
          <a:off y="0" x="0"/>
          <a:ext cy="0" cx="0"/>
          <a:chOff y="0" x="0"/>
          <a:chExt cy="0" cx="0"/>
        </a:xfrm>
      </p:grpSpPr>
      <p:sp>
        <p:nvSpPr>
          <p:cNvPr id="62" name="Shape 62"/>
          <p:cNvSpPr txBox="1"/>
          <p:nvPr>
            <p:ph type="title"/>
          </p:nvPr>
        </p:nvSpPr>
        <p:spPr>
          <a:xfrm>
            <a:off y="0" x="577700"/>
            <a:ext cy="2209799" cx="4248300"/>
          </a:xfrm>
          <a:prstGeom prst="rect">
            <a:avLst/>
          </a:prstGeom>
          <a:noFill/>
          <a:ln>
            <a:noFill/>
          </a:ln>
        </p:spPr>
        <p:txBody>
          <a:bodyPr bIns="0" rIns="0" lIns="0" tIns="0" anchor="ctr" anchorCtr="0">
            <a:noAutofit/>
          </a:bodyPr>
          <a:lstStyle/>
          <a:p>
            <a:pPr algn="l" rtl="0" lvl="0" marR="0" indent="0" marL="0">
              <a:spcBef>
                <a:spcPts val="0"/>
              </a:spcBef>
              <a:buSzPct val="25000"/>
              <a:buNone/>
            </a:pPr>
            <a:r>
              <a:rPr strike="noStrike" u="none" b="0" cap="none" baseline="0" sz="7550" lang="en-US" i="0">
                <a:latin typeface="Cabin"/>
                <a:ea typeface="Cabin"/>
                <a:cs typeface="Cabin"/>
                <a:sym typeface="Cabin"/>
              </a:rPr>
              <a:t>São Paulo</a:t>
            </a:r>
          </a:p>
        </p:txBody>
      </p:sp>
      <p:pic>
        <p:nvPicPr>
          <p:cNvPr id="63" name="Shape 63"/>
          <p:cNvPicPr preferRelativeResize="0"/>
          <p:nvPr/>
        </p:nvPicPr>
        <p:blipFill rotWithShape="1">
          <a:blip r:embed="rId3">
            <a:alphaModFix/>
          </a:blip>
          <a:srcRect t="0" b="0" r="0" l="0"/>
          <a:stretch/>
        </p:blipFill>
        <p:spPr>
          <a:xfrm>
            <a:off y="2768600" x="0"/>
            <a:ext cy="5092699" cx="3809999"/>
          </a:xfrm>
          <a:prstGeom prst="rect">
            <a:avLst/>
          </a:prstGeom>
          <a:noFill/>
          <a:ln>
            <a:noFill/>
          </a:ln>
        </p:spPr>
      </p:pic>
      <p:pic>
        <p:nvPicPr>
          <p:cNvPr id="64" name="Shape 64"/>
          <p:cNvPicPr preferRelativeResize="0"/>
          <p:nvPr/>
        </p:nvPicPr>
        <p:blipFill rotWithShape="1">
          <a:blip r:embed="rId4">
            <a:alphaModFix/>
          </a:blip>
          <a:srcRect t="0" b="0" r="0" l="0"/>
          <a:stretch/>
        </p:blipFill>
        <p:spPr>
          <a:xfrm>
            <a:off y="3632200" x="3276600"/>
            <a:ext cy="5930900" cx="3632949"/>
          </a:xfrm>
          <a:prstGeom prst="rect">
            <a:avLst/>
          </a:prstGeom>
          <a:noFill/>
          <a:ln>
            <a:noFill/>
          </a:ln>
        </p:spPr>
      </p:pic>
      <p:pic>
        <p:nvPicPr>
          <p:cNvPr id="65" name="Shape 65"/>
          <p:cNvPicPr preferRelativeResize="0"/>
          <p:nvPr/>
        </p:nvPicPr>
        <p:blipFill rotWithShape="1">
          <a:blip r:embed="rId5">
            <a:alphaModFix/>
          </a:blip>
          <a:srcRect t="0" b="0" r="0" l="0"/>
          <a:stretch/>
        </p:blipFill>
        <p:spPr>
          <a:xfrm>
            <a:off y="1757559" x="9105900"/>
            <a:ext cy="6614815" cx="3975099"/>
          </a:xfrm>
          <a:prstGeom prst="rect">
            <a:avLst/>
          </a:prstGeom>
          <a:noFill/>
          <a:ln>
            <a:noFill/>
          </a:ln>
        </p:spPr>
      </p:pic>
      <p:pic>
        <p:nvPicPr>
          <p:cNvPr id="66" name="Shape 66"/>
          <p:cNvPicPr preferRelativeResize="0"/>
          <p:nvPr/>
        </p:nvPicPr>
        <p:blipFill rotWithShape="1">
          <a:blip r:embed="rId6">
            <a:alphaModFix/>
          </a:blip>
          <a:srcRect t="0" b="0" r="0" l="0"/>
          <a:stretch/>
        </p:blipFill>
        <p:spPr>
          <a:xfrm>
            <a:off y="2819400" x="6438900"/>
            <a:ext cy="3835400" cx="3346386"/>
          </a:xfrm>
          <a:prstGeom prst="rect">
            <a:avLst/>
          </a:prstGeom>
          <a:noFill/>
          <a:ln>
            <a:noFill/>
          </a:ln>
        </p:spPr>
      </p:pic>
      <p:sp>
        <p:nvSpPr>
          <p:cNvPr id="67" name="Shape 67"/>
          <p:cNvSpPr/>
          <p:nvPr/>
        </p:nvSpPr>
        <p:spPr>
          <a:xfrm>
            <a:off y="8262222" x="6779735"/>
            <a:ext cy="1395299" cx="5911800"/>
          </a:xfrm>
          <a:prstGeom prst="rect">
            <a:avLst/>
          </a:prstGeom>
          <a:noFill/>
          <a:ln>
            <a:noFill/>
          </a:ln>
        </p:spPr>
        <p:txBody>
          <a:bodyPr bIns="50800" rIns="50800" lIns="50800" tIns="50800" anchor="ctr" anchorCtr="0">
            <a:noAutofit/>
          </a:bodyPr>
          <a:lstStyle/>
          <a:p>
            <a:pPr algn="ctr" rtl="0" lvl="0" marR="0" indent="0" marL="0">
              <a:spcBef>
                <a:spcPts val="0"/>
              </a:spcBef>
              <a:buSzPct val="25000"/>
              <a:buNone/>
            </a:pPr>
            <a:r>
              <a:rPr strike="noStrike" u="none" b="0" cap="none" baseline="0" sz="8400" lang="en-US" i="0">
                <a:latin typeface="Cabin"/>
                <a:ea typeface="Cabin"/>
                <a:cs typeface="Cabin"/>
                <a:sym typeface="Cabin"/>
              </a:rPr>
              <a:t>is modernist</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y="0" x="0"/>
          <a:ext cy="0" cx="0"/>
          <a:chOff y="0" x="0"/>
          <a:chExt cy="0" cx="0"/>
        </a:xfrm>
      </p:grpSpPr>
      <p:pic>
        <p:nvPicPr>
          <p:cNvPr id="72" name="Shape 72"/>
          <p:cNvPicPr preferRelativeResize="0"/>
          <p:nvPr/>
        </p:nvPicPr>
        <p:blipFill rotWithShape="1">
          <a:blip r:embed="rId3">
            <a:alphaModFix/>
          </a:blip>
          <a:srcRect t="0" b="0" r="0" l="0"/>
          <a:stretch/>
        </p:blipFill>
        <p:spPr>
          <a:xfrm>
            <a:off y="5514975" x="-63500"/>
            <a:ext cy="4286250" cx="5714999"/>
          </a:xfrm>
          <a:prstGeom prst="rect">
            <a:avLst/>
          </a:prstGeom>
          <a:noFill/>
          <a:ln>
            <a:noFill/>
          </a:ln>
        </p:spPr>
      </p:pic>
      <p:pic>
        <p:nvPicPr>
          <p:cNvPr id="73" name="Shape 73"/>
          <p:cNvPicPr preferRelativeResize="0"/>
          <p:nvPr/>
        </p:nvPicPr>
        <p:blipFill rotWithShape="1">
          <a:blip r:embed="rId4">
            <a:alphaModFix/>
          </a:blip>
          <a:srcRect t="0" b="0" r="0" l="0"/>
          <a:stretch/>
        </p:blipFill>
        <p:spPr>
          <a:xfrm>
            <a:off y="2857500" x="5537200"/>
            <a:ext cy="6985000" cx="9440664"/>
          </a:xfrm>
          <a:prstGeom prst="rect">
            <a:avLst/>
          </a:prstGeom>
          <a:noFill/>
          <a:ln>
            <a:noFill/>
          </a:ln>
        </p:spPr>
      </p:pic>
      <p:pic>
        <p:nvPicPr>
          <p:cNvPr id="74" name="Shape 74"/>
          <p:cNvPicPr preferRelativeResize="0"/>
          <p:nvPr/>
        </p:nvPicPr>
        <p:blipFill rotWithShape="1">
          <a:blip r:embed="rId5">
            <a:alphaModFix/>
          </a:blip>
          <a:srcRect t="0" b="0" r="0" l="0"/>
          <a:stretch/>
        </p:blipFill>
        <p:spPr>
          <a:xfrm>
            <a:off y="12700" x="0"/>
            <a:ext cy="2425700" cx="3352799"/>
          </a:xfrm>
          <a:prstGeom prst="rect">
            <a:avLst/>
          </a:prstGeom>
          <a:noFill/>
          <a:ln>
            <a:noFill/>
          </a:ln>
        </p:spPr>
      </p:pic>
      <p:sp>
        <p:nvSpPr>
          <p:cNvPr id="75" name="Shape 75"/>
          <p:cNvSpPr/>
          <p:nvPr/>
        </p:nvSpPr>
        <p:spPr>
          <a:xfrm>
            <a:off y="3060700" x="4294832"/>
            <a:ext cy="1155700" cx="1509081"/>
          </a:xfrm>
          <a:prstGeom prst="rect">
            <a:avLst/>
          </a:prstGeom>
          <a:noFill/>
          <a:ln>
            <a:noFill/>
          </a:ln>
        </p:spPr>
        <p:txBody>
          <a:bodyPr bIns="50800" rIns="50800" lIns="50800" tIns="50800" anchor="ctr" anchorCtr="0">
            <a:noAutofit/>
          </a:bodyPr>
          <a:lstStyle/>
          <a:p>
            <a:pPr algn="ctr" rtl="0" lvl="0" marR="0" indent="0" marL="0">
              <a:spcBef>
                <a:spcPts val="0"/>
              </a:spcBef>
              <a:buSzPct val="25000"/>
              <a:buNone/>
            </a:pPr>
            <a:r>
              <a:rPr strike="noStrike" u="none" b="0" cap="none" baseline="0" sz="7200" lang="en-US" i="0">
                <a:solidFill>
                  <a:srgbClr val="FFFFFF"/>
                </a:solidFill>
                <a:latin typeface="Cabin"/>
                <a:ea typeface="Cabin"/>
                <a:cs typeface="Cabin"/>
                <a:sym typeface="Cabin"/>
              </a:rPr>
              <a:t>são</a:t>
            </a:r>
            <a:r>
              <a:rPr strike="noStrike" u="none" b="0" cap="none" baseline="0" sz="4200" lang="en-US" i="0">
                <a:solidFill>
                  <a:srgbClr val="FFFFFF"/>
                </a:solidFill>
                <a:latin typeface="Cabin"/>
                <a:ea typeface="Cabin"/>
                <a:cs typeface="Cabin"/>
                <a:sym typeface="Cabin"/>
              </a:rPr>
              <a:t> </a:t>
            </a:r>
          </a:p>
        </p:txBody>
      </p:sp>
      <p:pic>
        <p:nvPicPr>
          <p:cNvPr id="76" name="Shape 76"/>
          <p:cNvPicPr preferRelativeResize="0"/>
          <p:nvPr/>
        </p:nvPicPr>
        <p:blipFill rotWithShape="1">
          <a:blip r:embed="rId6">
            <a:alphaModFix/>
          </a:blip>
          <a:srcRect t="0" b="0" r="0" l="0"/>
          <a:stretch/>
        </p:blipFill>
        <p:spPr>
          <a:xfrm>
            <a:off y="-6350" x="7747000"/>
            <a:ext cy="3949700" cx="5266267"/>
          </a:xfrm>
          <a:prstGeom prst="rect">
            <a:avLst/>
          </a:prstGeom>
          <a:noFill/>
          <a:ln>
            <a:noFill/>
          </a:ln>
        </p:spPr>
      </p:pic>
      <p:pic>
        <p:nvPicPr>
          <p:cNvPr id="77" name="Shape 77"/>
          <p:cNvPicPr preferRelativeResize="0"/>
          <p:nvPr/>
        </p:nvPicPr>
        <p:blipFill rotWithShape="1">
          <a:blip r:embed="rId7">
            <a:alphaModFix/>
          </a:blip>
          <a:srcRect t="0" b="0" r="0" l="0"/>
          <a:stretch/>
        </p:blipFill>
        <p:spPr>
          <a:xfrm>
            <a:off y="2385771" x="-6350"/>
            <a:ext cy="4235692" cx="4076699"/>
          </a:xfrm>
          <a:prstGeom prst="rect">
            <a:avLst/>
          </a:prstGeom>
          <a:noFill/>
          <a:ln>
            <a:noFill/>
          </a:ln>
        </p:spPr>
      </p:pic>
      <p:pic>
        <p:nvPicPr>
          <p:cNvPr id="78" name="Shape 78"/>
          <p:cNvPicPr preferRelativeResize="0"/>
          <p:nvPr/>
        </p:nvPicPr>
        <p:blipFill rotWithShape="1">
          <a:blip r:embed="rId8">
            <a:alphaModFix/>
          </a:blip>
          <a:srcRect t="0" b="0" r="0" l="0"/>
          <a:stretch/>
        </p:blipFill>
        <p:spPr>
          <a:xfrm>
            <a:off y="-12700" x="3276600"/>
            <a:ext cy="4344690" cx="5715000"/>
          </a:xfrm>
          <a:prstGeom prst="rect">
            <a:avLst/>
          </a:prstGeom>
          <a:noFill/>
          <a:ln>
            <a:noFill/>
          </a:ln>
        </p:spPr>
      </p:pic>
      <p:sp>
        <p:nvSpPr>
          <p:cNvPr id="79" name="Shape 79"/>
          <p:cNvSpPr txBox="1"/>
          <p:nvPr>
            <p:ph type="title"/>
          </p:nvPr>
        </p:nvSpPr>
        <p:spPr>
          <a:xfrm>
            <a:off y="939800" x="381719"/>
            <a:ext cy="2438399" cx="12097343"/>
          </a:xfrm>
          <a:prstGeom prst="rect">
            <a:avLst/>
          </a:prstGeom>
          <a:noFill/>
          <a:ln>
            <a:noFill/>
          </a:ln>
        </p:spPr>
        <p:txBody>
          <a:bodyPr bIns="0" rIns="0" lIns="0" tIns="0" anchor="ctr" anchorCtr="0">
            <a:noAutofit/>
          </a:bodyPr>
          <a:lstStyle/>
          <a:p>
            <a:pPr algn="r" rtl="0" lvl="0" marR="0" indent="0" marL="0">
              <a:spcBef>
                <a:spcPts val="0"/>
              </a:spcBef>
              <a:buSzPct val="25000"/>
              <a:buNone/>
            </a:pPr>
            <a:r>
              <a:rPr strike="noStrike" u="none" b="0" cap="none" baseline="0" sz="9600" lang="en-US" i="0">
                <a:solidFill>
                  <a:srgbClr val="FFFFFF"/>
                </a:solidFill>
                <a:latin typeface="Cabin"/>
                <a:ea typeface="Cabin"/>
                <a:cs typeface="Cabin"/>
                <a:sym typeface="Cabin"/>
              </a:rPr>
              <a:t>São Paulo and USP</a:t>
            </a:r>
            <a:r>
              <a:rPr strike="noStrike" u="none" b="0" cap="none" baseline="0" sz="8400" lang="en-US" i="0">
                <a:solidFill>
                  <a:srgbClr val="FFFFFF"/>
                </a:solidFill>
                <a:latin typeface="Cabin"/>
                <a:ea typeface="Cabin"/>
                <a:cs typeface="Cabin"/>
                <a:sym typeface="Cabin"/>
              </a:rPr>
              <a:t> </a:t>
            </a:r>
          </a:p>
        </p:txBody>
      </p:sp>
      <p:pic>
        <p:nvPicPr>
          <p:cNvPr id="80" name="Shape 80"/>
          <p:cNvPicPr preferRelativeResize="0"/>
          <p:nvPr/>
        </p:nvPicPr>
        <p:blipFill rotWithShape="1">
          <a:blip r:embed="rId9">
            <a:alphaModFix/>
          </a:blip>
          <a:srcRect t="0" b="0" r="0" l="0"/>
          <a:stretch/>
        </p:blipFill>
        <p:spPr>
          <a:xfrm>
            <a:off y="3149600" x="4038600"/>
            <a:ext cy="3459434" cx="5499099"/>
          </a:xfrm>
          <a:prstGeom prst="rect">
            <a:avLst/>
          </a:prstGeom>
          <a:noFill/>
          <a:ln>
            <a:noFill/>
          </a:ln>
        </p:spPr>
      </p:pic>
      <p:pic>
        <p:nvPicPr>
          <p:cNvPr id="81" name="Shape 81"/>
          <p:cNvPicPr preferRelativeResize="0"/>
          <p:nvPr/>
        </p:nvPicPr>
        <p:blipFill rotWithShape="1">
          <a:blip r:embed="rId10">
            <a:alphaModFix/>
          </a:blip>
          <a:srcRect t="0" b="0" r="0" l="0"/>
          <a:stretch/>
        </p:blipFill>
        <p:spPr>
          <a:xfrm>
            <a:off y="6239932" x="4419600"/>
            <a:ext cy="3606801" cx="5410200"/>
          </a:xfrm>
          <a:prstGeom prst="rect">
            <a:avLst/>
          </a:prstGeom>
          <a:noFill/>
          <a:ln>
            <a:noFill/>
          </a:ln>
        </p:spPr>
      </p:pic>
      <p:sp>
        <p:nvSpPr>
          <p:cNvPr id="82" name="Shape 82"/>
          <p:cNvSpPr/>
          <p:nvPr/>
        </p:nvSpPr>
        <p:spPr>
          <a:xfrm>
            <a:off y="4105889" x="1188057"/>
            <a:ext cy="1579919" cx="8356600"/>
          </a:xfrm>
          <a:prstGeom prst="rect">
            <a:avLst/>
          </a:prstGeom>
          <a:noFill/>
          <a:ln>
            <a:noFill/>
          </a:ln>
        </p:spPr>
        <p:txBody>
          <a:bodyPr bIns="50800" rIns="50800" lIns="50800" tIns="50800" anchor="ctr" anchorCtr="0">
            <a:noAutofit/>
          </a:bodyPr>
          <a:lstStyle/>
          <a:p>
            <a:pPr algn="ctr" rtl="0" lvl="0" marR="0" indent="0" marL="0">
              <a:spcBef>
                <a:spcPts val="0"/>
              </a:spcBef>
              <a:buSzPct val="25000"/>
              <a:buNone/>
            </a:pPr>
            <a:r>
              <a:rPr strike="noStrike" u="none" b="0" cap="none" baseline="0" sz="9600" lang="en-US" i="0">
                <a:solidFill>
                  <a:srgbClr val="FFFFFF"/>
                </a:solidFill>
                <a:latin typeface="Cabin"/>
                <a:ea typeface="Cabin"/>
                <a:cs typeface="Cabin"/>
                <a:sym typeface="Cabin"/>
              </a:rPr>
              <a:t>are modernist</a:t>
            </a:r>
          </a:p>
        </p:txBody>
      </p:sp>
      <p:sp>
        <p:nvSpPr>
          <p:cNvPr id="83" name="Shape 83"/>
          <p:cNvSpPr/>
          <p:nvPr/>
        </p:nvSpPr>
        <p:spPr>
          <a:xfrm>
            <a:off y="9097010" x="3073375"/>
            <a:ext cy="656590" cx="8858312"/>
          </a:xfrm>
          <a:prstGeom prst="rect">
            <a:avLst/>
          </a:prstGeom>
          <a:noFill/>
          <a:ln>
            <a:noFill/>
          </a:ln>
        </p:spPr>
        <p:txBody>
          <a:bodyPr bIns="50800" rIns="50800" lIns="50800" tIns="50800" anchor="ctr" anchorCtr="0">
            <a:noAutofit/>
          </a:bodyPr>
          <a:lstStyle/>
          <a:p>
            <a:pPr algn="l" rtl="0" lvl="0" marR="0" indent="0" marL="0">
              <a:spcBef>
                <a:spcPts val="0"/>
              </a:spcBef>
              <a:buNone/>
            </a:pPr>
            <a:r>
              <a:t/>
            </a:r>
            <a:endParaRPr strike="noStrike" u="sng" b="0" cap="none" baseline="0" sz="3600" i="0">
              <a:solidFill>
                <a:schemeClr val="hlink"/>
              </a:solidFill>
              <a:latin typeface="Times New Roman"/>
              <a:ea typeface="Times New Roman"/>
              <a:cs typeface="Times New Roman"/>
              <a:sym typeface="Times New Roman"/>
              <a:hlinkClick r:id="rId11"/>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 name="Shape 87"/>
        <p:cNvGrpSpPr/>
        <p:nvPr/>
      </p:nvGrpSpPr>
      <p:grpSpPr>
        <a:xfrm>
          <a:off y="0" x="0"/>
          <a:ext cy="0" cx="0"/>
          <a:chOff y="0" x="0"/>
          <a:chExt cy="0" cx="0"/>
        </a:xfrm>
      </p:grpSpPr>
      <p:pic>
        <p:nvPicPr>
          <p:cNvPr id="88" name="Shape 88"/>
          <p:cNvPicPr preferRelativeResize="0"/>
          <p:nvPr/>
        </p:nvPicPr>
        <p:blipFill rotWithShape="1">
          <a:blip r:embed="rId3">
            <a:alphaModFix amt="70000"/>
          </a:blip>
          <a:srcRect t="0" b="0" r="0" l="0"/>
          <a:stretch/>
        </p:blipFill>
        <p:spPr>
          <a:xfrm>
            <a:off y="-69596" x="5511800"/>
            <a:ext cy="9890760" cx="7492999"/>
          </a:xfrm>
          <a:prstGeom prst="rect">
            <a:avLst/>
          </a:prstGeom>
          <a:noFill/>
          <a:ln>
            <a:noFill/>
          </a:ln>
        </p:spPr>
      </p:pic>
      <p:sp>
        <p:nvSpPr>
          <p:cNvPr id="89" name="Shape 89"/>
          <p:cNvSpPr txBox="1"/>
          <p:nvPr>
            <p:ph type="title"/>
          </p:nvPr>
        </p:nvSpPr>
        <p:spPr>
          <a:xfrm>
            <a:off y="416475" x="596900"/>
            <a:ext cy="8557800" cx="11843700"/>
          </a:xfrm>
          <a:prstGeom prst="rect">
            <a:avLst/>
          </a:prstGeom>
          <a:noFill/>
          <a:ln>
            <a:noFill/>
          </a:ln>
        </p:spPr>
        <p:txBody>
          <a:bodyPr bIns="0" rIns="0" lIns="0" tIns="0" anchor="ctr" anchorCtr="0">
            <a:noAutofit/>
          </a:bodyPr>
          <a:lstStyle/>
          <a:p>
            <a:pPr algn="just" rtl="0" lvl="0" marR="0" indent="0" marL="0">
              <a:spcBef>
                <a:spcPts val="0"/>
              </a:spcBef>
              <a:buSzPct val="25000"/>
              <a:buNone/>
            </a:pPr>
            <a:r>
              <a:rPr strike="noStrike" u="none" b="0" cap="none" baseline="0" sz="4400" lang="en-US" i="0">
                <a:latin typeface="Cabin"/>
                <a:ea typeface="Cabin"/>
                <a:cs typeface="Cabin"/>
                <a:sym typeface="Cabin"/>
              </a:rPr>
              <a:t>Clock tower (1954-73): architectural design of Rino Levi, with bas-reliefs authored by Elizabeth Nobiling. It is a landmark sculpture in the landscape of the campus, centered in the Clock Square. The water mirror that surrounds the structure contains the following phrase on its border: </a:t>
            </a:r>
            <a:r>
              <a:rPr strike="noStrike" u="none" b="0" cap="none" baseline="0" sz="4400" lang="en-US" i="1">
                <a:latin typeface="Cabin"/>
                <a:ea typeface="Cabin"/>
                <a:cs typeface="Cabin"/>
                <a:sym typeface="Cabin"/>
              </a:rPr>
              <a:t>the center is everywhere in the cultural universe</a:t>
            </a:r>
            <a:r>
              <a:rPr strike="noStrike" u="none" b="0" cap="none" baseline="0" sz="4400" lang="en-US" i="0">
                <a:latin typeface="Cabin"/>
                <a:ea typeface="Cabin"/>
                <a:cs typeface="Cabin"/>
                <a:sym typeface="Cabin"/>
              </a:rPr>
              <a:t> (Miguel Reale [1910 -2006], former president of USP for two terms).</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y="0" x="0"/>
          <a:ext cy="0" cx="0"/>
          <a:chOff y="0" x="0"/>
          <a:chExt cy="0" cx="0"/>
        </a:xfrm>
      </p:grpSpPr>
      <p:pic>
        <p:nvPicPr>
          <p:cNvPr id="94" name="Shape 94"/>
          <p:cNvPicPr preferRelativeResize="0"/>
          <p:nvPr/>
        </p:nvPicPr>
        <p:blipFill rotWithShape="1">
          <a:blip r:embed="rId3">
            <a:alphaModFix amt="30000"/>
          </a:blip>
          <a:srcRect t="0" b="0" r="0" l="0"/>
          <a:stretch/>
        </p:blipFill>
        <p:spPr>
          <a:xfrm>
            <a:off y="-145796" x="5511800"/>
            <a:ext cy="9890700" cx="7493099"/>
          </a:xfrm>
          <a:prstGeom prst="rect">
            <a:avLst/>
          </a:prstGeom>
          <a:noFill/>
          <a:ln>
            <a:noFill/>
          </a:ln>
        </p:spPr>
      </p:pic>
      <p:sp>
        <p:nvSpPr>
          <p:cNvPr id="95" name="Shape 95"/>
          <p:cNvSpPr txBox="1"/>
          <p:nvPr>
            <p:ph type="title"/>
          </p:nvPr>
        </p:nvSpPr>
        <p:spPr>
          <a:xfrm>
            <a:off y="254000" x="1270000"/>
            <a:ext cy="1670472" cx="10464800"/>
          </a:xfrm>
          <a:prstGeom prst="rect">
            <a:avLst/>
          </a:prstGeom>
          <a:noFill/>
          <a:ln>
            <a:noFill/>
          </a:ln>
        </p:spPr>
        <p:txBody>
          <a:bodyPr bIns="0" rIns="0" lIns="0" tIns="0" anchor="ctr" anchorCtr="0">
            <a:noAutofit/>
          </a:bodyPr>
          <a:lstStyle/>
          <a:p>
            <a:pPr algn="ctr" rtl="0" lvl="0" marR="0" indent="0" marL="0">
              <a:spcBef>
                <a:spcPts val="0"/>
              </a:spcBef>
              <a:buSzPct val="25000"/>
              <a:buNone/>
            </a:pPr>
            <a:r>
              <a:rPr strike="noStrike" u="none" b="0" cap="none" baseline="0" sz="6600" lang="en-US" i="0">
                <a:latin typeface="Cabin"/>
                <a:ea typeface="Cabin"/>
                <a:cs typeface="Cabin"/>
                <a:sym typeface="Cabin"/>
              </a:rPr>
              <a:t>The various cultures of USP</a:t>
            </a:r>
          </a:p>
        </p:txBody>
      </p:sp>
      <p:sp>
        <p:nvSpPr>
          <p:cNvPr id="96" name="Shape 96"/>
          <p:cNvSpPr txBox="1"/>
          <p:nvPr>
            <p:ph idx="1" type="body"/>
          </p:nvPr>
        </p:nvSpPr>
        <p:spPr>
          <a:xfrm>
            <a:off y="1997150" x="1257300"/>
            <a:ext cy="7540499" cx="10642499"/>
          </a:xfrm>
          <a:prstGeom prst="rect">
            <a:avLst/>
          </a:prstGeom>
          <a:noFill/>
          <a:ln>
            <a:noFill/>
          </a:ln>
        </p:spPr>
        <p:txBody>
          <a:bodyPr bIns="0" rIns="0" lIns="0" tIns="0" anchor="t" anchorCtr="0">
            <a:noAutofit/>
          </a:bodyPr>
          <a:lstStyle/>
          <a:p>
            <a:pPr algn="l" rtl="0" lvl="0" marR="0" indent="-571500" marL="889000">
              <a:spcBef>
                <a:spcPts val="0"/>
              </a:spcBef>
              <a:buSzPct val="25000"/>
              <a:buFont typeface="Cabin"/>
              <a:buNone/>
            </a:pPr>
            <a:r>
              <a:rPr strike="noStrike" u="none" b="0" cap="none" baseline="0" sz="4000" lang="en-US" i="0">
                <a:latin typeface="Cabin"/>
                <a:ea typeface="Cabin"/>
                <a:cs typeface="Cabin"/>
                <a:sym typeface="Cabin"/>
              </a:rPr>
              <a:t>USP - </a:t>
            </a:r>
            <a:r>
              <a:rPr sz="4000" lang="en-US">
                <a:latin typeface="Cabin"/>
                <a:ea typeface="Cabin"/>
                <a:cs typeface="Cabin"/>
                <a:sym typeface="Cabin"/>
              </a:rPr>
              <a:t>University of São Paulo </a:t>
            </a:r>
            <a:r>
              <a:rPr strike="noStrike" u="none" b="0" cap="none" baseline="0" sz="4000" lang="en-US" i="0">
                <a:latin typeface="Cabin"/>
                <a:ea typeface="Cabin"/>
                <a:cs typeface="Cabin"/>
                <a:sym typeface="Cabin"/>
              </a:rPr>
              <a:t>is:</a:t>
            </a:r>
          </a:p>
          <a:p>
            <a:pPr algn="l" rtl="0" lvl="0" marR="0" indent="-571500" marL="889000">
              <a:spcBef>
                <a:spcPts val="2400"/>
              </a:spcBef>
              <a:buClr>
                <a:srgbClr val="000000"/>
              </a:buClr>
              <a:buSzPct val="171000"/>
              <a:buFont typeface="Cabin"/>
              <a:buChar char="•"/>
            </a:pPr>
            <a:r>
              <a:rPr strike="noStrike" u="none" b="0" cap="none" baseline="0" sz="4000" lang="en-US" i="0">
                <a:latin typeface="Cabin"/>
                <a:ea typeface="Cabin"/>
                <a:cs typeface="Cabin"/>
                <a:sym typeface="Cabin"/>
              </a:rPr>
              <a:t>home to a diversity of cultures: the scientific, that of the carriers, that of the specialties, the generational, those of different "castes", the ideological, that of the unions, and of course that of the aesthetic reference, which houses the activities commonly recognized as cultural.</a:t>
            </a:r>
          </a:p>
          <a:p>
            <a:pPr algn="l" rtl="0" lvl="0" marR="0" indent="-571500" marL="889000">
              <a:spcBef>
                <a:spcPts val="2400"/>
              </a:spcBef>
              <a:buClr>
                <a:srgbClr val="000000"/>
              </a:buClr>
              <a:buSzPct val="171000"/>
              <a:buFont typeface="Cabin"/>
              <a:buChar char="•"/>
            </a:pPr>
            <a:r>
              <a:rPr strike="noStrike" u="none" b="0" cap="none" baseline="0" sz="4000" lang="en-US" i="0">
                <a:latin typeface="Cabin"/>
                <a:ea typeface="Cabin"/>
                <a:cs typeface="Cabin"/>
                <a:sym typeface="Cabin"/>
              </a:rPr>
              <a:t>a confederation of cultures, skills, knowledge, and of course, power.</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y="0" x="0"/>
          <a:ext cy="0" cx="0"/>
          <a:chOff y="0" x="0"/>
          <a:chExt cy="0" cx="0"/>
        </a:xfrm>
      </p:grpSpPr>
      <p:pic>
        <p:nvPicPr>
          <p:cNvPr id="101" name="Shape 101"/>
          <p:cNvPicPr preferRelativeResize="0"/>
          <p:nvPr/>
        </p:nvPicPr>
        <p:blipFill rotWithShape="1">
          <a:blip r:embed="rId3">
            <a:alphaModFix amt="40000"/>
          </a:blip>
          <a:srcRect t="0" b="0" r="0" l="0"/>
          <a:stretch/>
        </p:blipFill>
        <p:spPr>
          <a:xfrm>
            <a:off y="831" x="-3386"/>
            <a:ext cy="9855201" cx="7522803"/>
          </a:xfrm>
          <a:prstGeom prst="rect">
            <a:avLst/>
          </a:prstGeom>
          <a:noFill/>
          <a:ln>
            <a:noFill/>
          </a:ln>
        </p:spPr>
      </p:pic>
      <p:sp>
        <p:nvSpPr>
          <p:cNvPr id="102" name="Shape 102"/>
          <p:cNvSpPr txBox="1"/>
          <p:nvPr>
            <p:ph type="title"/>
          </p:nvPr>
        </p:nvSpPr>
        <p:spPr>
          <a:xfrm>
            <a:off y="2572543" x="1173808"/>
            <a:ext cy="6768751" cx="11036300"/>
          </a:xfrm>
          <a:prstGeom prst="rect">
            <a:avLst/>
          </a:prstGeom>
          <a:noFill/>
          <a:ln>
            <a:noFill/>
          </a:ln>
        </p:spPr>
        <p:txBody>
          <a:bodyPr bIns="0" rIns="0" lIns="0" tIns="0" anchor="b" anchorCtr="0">
            <a:noAutofit/>
          </a:bodyPr>
          <a:lstStyle/>
          <a:p>
            <a:pPr algn="just" rtl="0" lvl="0" marR="0" indent="0" marL="0">
              <a:spcBef>
                <a:spcPts val="0"/>
              </a:spcBef>
              <a:buSzPct val="25000"/>
              <a:buNone/>
            </a:pPr>
            <a:r>
              <a:rPr strike="noStrike" u="none" b="0" cap="none" baseline="0" sz="3100" lang="en-US" i="0">
                <a:latin typeface="Cabin"/>
                <a:ea typeface="Cabin"/>
                <a:cs typeface="Cabin"/>
                <a:sym typeface="Cabin"/>
              </a:rPr>
              <a:t>USP has established itself as an international university in the world stage, in a geopolitics dominated by a global influence model that existed from post-WWII to the fall of the Berlin Wall: a "North" consisted of a partnership between the New American World and the Old European Continent. However, in this "imperialist" situation we have been able to model not only our own landscape, as well as structures, forms, content (knowledge)... all </a:t>
            </a:r>
            <a:r>
              <a:rPr strike="noStrike" u="none" b="1" cap="none" baseline="0" sz="3100" lang="en-US" i="0">
                <a:latin typeface="Cabin"/>
                <a:ea typeface="Cabin"/>
                <a:cs typeface="Cabin"/>
                <a:sym typeface="Cabin"/>
              </a:rPr>
              <a:t>modernist</a:t>
            </a:r>
            <a:r>
              <a:rPr strike="noStrike" u="none" b="0" cap="none" baseline="0" sz="3100" lang="en-US" i="0">
                <a:latin typeface="Cabin"/>
                <a:ea typeface="Cabin"/>
                <a:cs typeface="Cabin"/>
                <a:sym typeface="Cabin"/>
              </a:rPr>
              <a:t>. We did it the </a:t>
            </a:r>
            <a:r>
              <a:rPr strike="noStrike" u="none" b="0" cap="none" baseline="0" sz="3100" lang="en-US" i="1">
                <a:latin typeface="Cabin"/>
                <a:ea typeface="Cabin"/>
                <a:cs typeface="Cabin"/>
                <a:sym typeface="Cabin"/>
              </a:rPr>
              <a:t>antropofágico</a:t>
            </a:r>
            <a:r>
              <a:rPr strike="noStrike" u="none" b="0" cap="none" baseline="0" sz="3100" lang="en-US" i="0">
                <a:latin typeface="Cabin"/>
                <a:ea typeface="Cabin"/>
                <a:cs typeface="Cabin"/>
                <a:sym typeface="Cabin"/>
              </a:rPr>
              <a:t> (cannibalistic) way. This is easier and commonly related to art and architecture, but it is also true in the regionalization (nationalization) process of Science. Some of the main </a:t>
            </a:r>
            <a:r>
              <a:rPr strike="noStrike" u="none" b="0" cap="none" baseline="0" sz="3100" lang="en-US" i="1">
                <a:latin typeface="Cabin"/>
                <a:ea typeface="Cabin"/>
                <a:cs typeface="Cabin"/>
                <a:sym typeface="Cabin"/>
              </a:rPr>
              <a:t>uspiano</a:t>
            </a:r>
            <a:r>
              <a:rPr strike="noStrike" u="none" b="0" cap="none" baseline="0" sz="3100" lang="en-US" i="0">
                <a:latin typeface="Cabin"/>
                <a:ea typeface="Cabin"/>
                <a:cs typeface="Cabin"/>
                <a:sym typeface="Cabin"/>
              </a:rPr>
              <a:t> modernist agents can be seen here:</a:t>
            </a:r>
          </a:p>
          <a:p>
            <a:pPr algn="r" rtl="0" lvl="0" marR="0" indent="0" marL="0">
              <a:spcBef>
                <a:spcPts val="0"/>
              </a:spcBef>
              <a:buNone/>
            </a:pPr>
            <a:r>
              <a:t/>
            </a:r>
            <a:endParaRPr strike="noStrike" u="none" b="0" cap="none" baseline="0" sz="5440" i="0">
              <a:latin typeface="Cabin"/>
              <a:ea typeface="Cabin"/>
              <a:cs typeface="Cabin"/>
              <a:sym typeface="Cabin"/>
            </a:endParaRPr>
          </a:p>
          <a:p>
            <a:pPr algn="r" rtl="0" lvl="0" marR="0" indent="0" marL="0">
              <a:spcBef>
                <a:spcPts val="0"/>
              </a:spcBef>
              <a:buNone/>
            </a:pPr>
            <a:r>
              <a:t/>
            </a:r>
            <a:endParaRPr strike="noStrike" u="none" b="0" cap="none" baseline="0" sz="5440" i="0">
              <a:latin typeface="Cabin"/>
              <a:ea typeface="Cabin"/>
              <a:cs typeface="Cabin"/>
              <a:sym typeface="Cabin"/>
            </a:endParaRPr>
          </a:p>
        </p:txBody>
      </p:sp>
      <p:sp>
        <p:nvSpPr>
          <p:cNvPr id="103" name="Shape 103"/>
          <p:cNvSpPr/>
          <p:nvPr/>
        </p:nvSpPr>
        <p:spPr>
          <a:xfrm>
            <a:off y="4413250" x="6794500"/>
            <a:ext cy="914400" cx="127000"/>
          </a:xfrm>
          <a:prstGeom prst="rect">
            <a:avLst/>
          </a:prstGeom>
          <a:noFill/>
          <a:ln>
            <a:noFill/>
          </a:ln>
        </p:spPr>
        <p:txBody>
          <a:bodyPr bIns="50800" rIns="50800" lIns="50800" tIns="50800" anchor="ctr" anchorCtr="0">
            <a:noAutofit/>
          </a:bodyPr>
          <a:lstStyle/>
          <a:p>
            <a:pPr algn="l" rtl="0" lvl="0" marR="0" indent="0" marL="0">
              <a:spcBef>
                <a:spcPts val="0"/>
              </a:spcBef>
              <a:buNone/>
            </a:pPr>
            <a:r>
              <a:t/>
            </a:r>
            <a:endParaRPr strike="noStrike" u="none" b="0" cap="none" baseline="0" sz="1200" i="0">
              <a:latin typeface="Times New Roman"/>
              <a:ea typeface="Times New Roman"/>
              <a:cs typeface="Times New Roman"/>
              <a:sym typeface="Times New Roman"/>
            </a:endParaRPr>
          </a:p>
        </p:txBody>
      </p:sp>
      <p:sp>
        <p:nvSpPr>
          <p:cNvPr id="104" name="Shape 104"/>
          <p:cNvSpPr/>
          <p:nvPr/>
        </p:nvSpPr>
        <p:spPr>
          <a:xfrm>
            <a:off y="4540250" x="6921500"/>
            <a:ext cy="914400" cx="127000"/>
          </a:xfrm>
          <a:prstGeom prst="rect">
            <a:avLst/>
          </a:prstGeom>
          <a:noFill/>
          <a:ln>
            <a:noFill/>
          </a:ln>
        </p:spPr>
        <p:txBody>
          <a:bodyPr bIns="50800" rIns="50800" lIns="50800" tIns="50800" anchor="ctr" anchorCtr="0">
            <a:noAutofit/>
          </a:bodyPr>
          <a:lstStyle/>
          <a:p>
            <a:pPr algn="l" rtl="0" lvl="0" marR="0" indent="0" marL="0">
              <a:spcBef>
                <a:spcPts val="0"/>
              </a:spcBef>
              <a:buNone/>
            </a:pPr>
            <a:r>
              <a:t/>
            </a:r>
            <a:endParaRPr strike="noStrike" u="none" b="0" cap="none" baseline="0" sz="1200" i="0">
              <a:latin typeface="Times New Roman"/>
              <a:ea typeface="Times New Roman"/>
              <a:cs typeface="Times New Roman"/>
              <a:sym typeface="Times New Roman"/>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y="0" x="0"/>
          <a:ext cy="0" cx="0"/>
          <a:chOff y="0" x="0"/>
          <a:chExt cy="0" cx="0"/>
        </a:xfrm>
      </p:grpSpPr>
      <p:pic>
        <p:nvPicPr>
          <p:cNvPr id="109" name="Shape 109"/>
          <p:cNvPicPr preferRelativeResize="0"/>
          <p:nvPr/>
        </p:nvPicPr>
        <p:blipFill rotWithShape="1">
          <a:blip r:embed="rId3">
            <a:alphaModFix/>
          </a:blip>
          <a:srcRect t="0" b="0" r="0" l="0"/>
          <a:stretch/>
        </p:blipFill>
        <p:spPr>
          <a:xfrm>
            <a:off y="4286250" x="6311900"/>
            <a:ext cy="4749799" cx="3454882"/>
          </a:xfrm>
          <a:prstGeom prst="rect">
            <a:avLst/>
          </a:prstGeom>
          <a:noFill/>
          <a:ln>
            <a:noFill/>
          </a:ln>
        </p:spPr>
      </p:pic>
      <p:pic>
        <p:nvPicPr>
          <p:cNvPr id="110" name="Shape 110"/>
          <p:cNvPicPr preferRelativeResize="0"/>
          <p:nvPr/>
        </p:nvPicPr>
        <p:blipFill rotWithShape="1">
          <a:blip r:embed="rId4">
            <a:alphaModFix/>
          </a:blip>
          <a:srcRect t="0" b="0" r="0" l="0"/>
          <a:stretch/>
        </p:blipFill>
        <p:spPr>
          <a:xfrm>
            <a:off y="2667000" x="-50800"/>
            <a:ext cy="4419599" cx="3245250"/>
          </a:xfrm>
          <a:prstGeom prst="rect">
            <a:avLst/>
          </a:prstGeom>
          <a:noFill/>
          <a:ln>
            <a:noFill/>
          </a:ln>
        </p:spPr>
      </p:pic>
      <p:pic>
        <p:nvPicPr>
          <p:cNvPr id="111" name="Shape 111"/>
          <p:cNvPicPr preferRelativeResize="0"/>
          <p:nvPr/>
        </p:nvPicPr>
        <p:blipFill rotWithShape="1">
          <a:blip r:embed="rId5">
            <a:alphaModFix/>
          </a:blip>
          <a:srcRect t="0" b="0" r="0" l="0"/>
          <a:stretch/>
        </p:blipFill>
        <p:spPr>
          <a:xfrm>
            <a:off y="-76200" x="10401300"/>
            <a:ext cy="3492500" cx="2619375"/>
          </a:xfrm>
          <a:prstGeom prst="rect">
            <a:avLst/>
          </a:prstGeom>
          <a:noFill/>
          <a:ln>
            <a:noFill/>
          </a:ln>
        </p:spPr>
      </p:pic>
      <p:pic>
        <p:nvPicPr>
          <p:cNvPr id="112" name="Shape 112"/>
          <p:cNvPicPr preferRelativeResize="0"/>
          <p:nvPr/>
        </p:nvPicPr>
        <p:blipFill rotWithShape="1">
          <a:blip r:embed="rId6">
            <a:alphaModFix/>
          </a:blip>
          <a:srcRect t="0" b="0" r="0" l="0"/>
          <a:stretch/>
        </p:blipFill>
        <p:spPr>
          <a:xfrm>
            <a:off y="25400" x="7785100"/>
            <a:ext cy="2933700" cx="2656935"/>
          </a:xfrm>
          <a:prstGeom prst="rect">
            <a:avLst/>
          </a:prstGeom>
          <a:noFill/>
          <a:ln>
            <a:noFill/>
          </a:ln>
        </p:spPr>
      </p:pic>
      <p:pic>
        <p:nvPicPr>
          <p:cNvPr id="113" name="Shape 113"/>
          <p:cNvPicPr preferRelativeResize="0"/>
          <p:nvPr/>
        </p:nvPicPr>
        <p:blipFill rotWithShape="1">
          <a:blip r:embed="rId7">
            <a:alphaModFix/>
          </a:blip>
          <a:srcRect t="0" b="0" r="0" l="0"/>
          <a:stretch/>
        </p:blipFill>
        <p:spPr>
          <a:xfrm>
            <a:off y="7061200" x="2044700"/>
            <a:ext cy="3314700" cx="4887627"/>
          </a:xfrm>
          <a:prstGeom prst="rect">
            <a:avLst/>
          </a:prstGeom>
          <a:noFill/>
          <a:ln>
            <a:noFill/>
          </a:ln>
        </p:spPr>
      </p:pic>
      <p:pic>
        <p:nvPicPr>
          <p:cNvPr id="114" name="Shape 114"/>
          <p:cNvPicPr preferRelativeResize="0"/>
          <p:nvPr/>
        </p:nvPicPr>
        <p:blipFill rotWithShape="1">
          <a:blip r:embed="rId8">
            <a:alphaModFix/>
          </a:blip>
          <a:srcRect t="0" b="0" r="0" l="0"/>
          <a:stretch/>
        </p:blipFill>
        <p:spPr>
          <a:xfrm>
            <a:off y="50800" x="-342900"/>
            <a:ext cy="2655570" cx="4165600"/>
          </a:xfrm>
          <a:prstGeom prst="rect">
            <a:avLst/>
          </a:prstGeom>
          <a:noFill/>
          <a:ln>
            <a:noFill/>
          </a:ln>
        </p:spPr>
      </p:pic>
      <p:pic>
        <p:nvPicPr>
          <p:cNvPr id="115" name="Shape 115"/>
          <p:cNvPicPr preferRelativeResize="0"/>
          <p:nvPr/>
        </p:nvPicPr>
        <p:blipFill rotWithShape="1">
          <a:blip r:embed="rId9">
            <a:alphaModFix/>
          </a:blip>
          <a:srcRect t="0" b="0" r="0" l="0"/>
          <a:stretch/>
        </p:blipFill>
        <p:spPr>
          <a:xfrm>
            <a:off y="31750" x="5130800"/>
            <a:ext cy="2692399" cx="2692399"/>
          </a:xfrm>
          <a:prstGeom prst="rect">
            <a:avLst/>
          </a:prstGeom>
          <a:noFill/>
          <a:ln>
            <a:noFill/>
          </a:ln>
        </p:spPr>
      </p:pic>
      <p:pic>
        <p:nvPicPr>
          <p:cNvPr id="116" name="Shape 116"/>
          <p:cNvPicPr preferRelativeResize="0"/>
          <p:nvPr/>
        </p:nvPicPr>
        <p:blipFill rotWithShape="1">
          <a:blip r:embed="rId10">
            <a:alphaModFix/>
          </a:blip>
          <a:srcRect t="0" b="0" r="0" l="0"/>
          <a:stretch/>
        </p:blipFill>
        <p:spPr>
          <a:xfrm>
            <a:off y="-13519" x="2921000"/>
            <a:ext cy="3023419" cx="2286000"/>
          </a:xfrm>
          <a:prstGeom prst="rect">
            <a:avLst/>
          </a:prstGeom>
          <a:noFill/>
          <a:ln>
            <a:noFill/>
          </a:ln>
        </p:spPr>
      </p:pic>
      <p:pic>
        <p:nvPicPr>
          <p:cNvPr id="117" name="Shape 117"/>
          <p:cNvPicPr preferRelativeResize="0"/>
          <p:nvPr/>
        </p:nvPicPr>
        <p:blipFill rotWithShape="1">
          <a:blip r:embed="rId11">
            <a:alphaModFix/>
          </a:blip>
          <a:srcRect t="0" b="0" r="0" l="0"/>
          <a:stretch/>
        </p:blipFill>
        <p:spPr>
          <a:xfrm>
            <a:off y="2654299" x="2463800"/>
            <a:ext cy="2923673" cx="2057400"/>
          </a:xfrm>
          <a:prstGeom prst="rect">
            <a:avLst/>
          </a:prstGeom>
          <a:noFill/>
          <a:ln>
            <a:noFill/>
          </a:ln>
        </p:spPr>
      </p:pic>
      <p:pic>
        <p:nvPicPr>
          <p:cNvPr id="118" name="Shape 118"/>
          <p:cNvPicPr preferRelativeResize="0"/>
          <p:nvPr/>
        </p:nvPicPr>
        <p:blipFill rotWithShape="1">
          <a:blip r:embed="rId12">
            <a:alphaModFix/>
          </a:blip>
          <a:srcRect t="0" b="0" r="0" l="0"/>
          <a:stretch/>
        </p:blipFill>
        <p:spPr>
          <a:xfrm>
            <a:off y="6870700" x="-68235"/>
            <a:ext cy="2933700" cx="2353591"/>
          </a:xfrm>
          <a:prstGeom prst="rect">
            <a:avLst/>
          </a:prstGeom>
          <a:noFill/>
          <a:ln>
            <a:noFill/>
          </a:ln>
        </p:spPr>
      </p:pic>
      <p:pic>
        <p:nvPicPr>
          <p:cNvPr id="119" name="Shape 119"/>
          <p:cNvPicPr preferRelativeResize="0"/>
          <p:nvPr/>
        </p:nvPicPr>
        <p:blipFill rotWithShape="1">
          <a:blip r:embed="rId13">
            <a:alphaModFix/>
          </a:blip>
          <a:srcRect t="0" b="0" r="0" l="0"/>
          <a:stretch/>
        </p:blipFill>
        <p:spPr>
          <a:xfrm>
            <a:off y="2717800" x="5118100"/>
            <a:ext cy="2654300" cx="3699373"/>
          </a:xfrm>
          <a:prstGeom prst="rect">
            <a:avLst/>
          </a:prstGeom>
          <a:noFill/>
          <a:ln>
            <a:noFill/>
          </a:ln>
        </p:spPr>
      </p:pic>
      <p:pic>
        <p:nvPicPr>
          <p:cNvPr id="120" name="Shape 120"/>
          <p:cNvPicPr preferRelativeResize="0"/>
          <p:nvPr/>
        </p:nvPicPr>
        <p:blipFill rotWithShape="1">
          <a:blip r:embed="rId14">
            <a:alphaModFix/>
          </a:blip>
          <a:srcRect t="0" b="0" r="0" l="0"/>
          <a:stretch/>
        </p:blipFill>
        <p:spPr>
          <a:xfrm>
            <a:off y="2679700" x="10566400"/>
            <a:ext cy="2367485" cx="2844800"/>
          </a:xfrm>
          <a:prstGeom prst="rect">
            <a:avLst/>
          </a:prstGeom>
          <a:noFill/>
          <a:ln>
            <a:noFill/>
          </a:ln>
        </p:spPr>
      </p:pic>
      <p:pic>
        <p:nvPicPr>
          <p:cNvPr id="121" name="Shape 121"/>
          <p:cNvPicPr preferRelativeResize="0"/>
          <p:nvPr/>
        </p:nvPicPr>
        <p:blipFill rotWithShape="1">
          <a:blip r:embed="rId15">
            <a:alphaModFix/>
          </a:blip>
          <a:srcRect t="0" b="0" r="0" l="0"/>
          <a:stretch/>
        </p:blipFill>
        <p:spPr>
          <a:xfrm>
            <a:off y="4641850" x="11270481"/>
            <a:ext cy="2731643" cx="1739901"/>
          </a:xfrm>
          <a:prstGeom prst="rect">
            <a:avLst/>
          </a:prstGeom>
          <a:noFill/>
          <a:ln>
            <a:noFill/>
          </a:ln>
        </p:spPr>
      </p:pic>
      <p:pic>
        <p:nvPicPr>
          <p:cNvPr id="122" name="Shape 122"/>
          <p:cNvPicPr preferRelativeResize="0"/>
          <p:nvPr/>
        </p:nvPicPr>
        <p:blipFill rotWithShape="1">
          <a:blip r:embed="rId16">
            <a:alphaModFix/>
          </a:blip>
          <a:srcRect t="0" b="0" r="0" l="0"/>
          <a:stretch/>
        </p:blipFill>
        <p:spPr>
          <a:xfrm>
            <a:off y="7340600" x="6781800"/>
            <a:ext cy="2844800" cx="4445000"/>
          </a:xfrm>
          <a:prstGeom prst="rect">
            <a:avLst/>
          </a:prstGeom>
          <a:noFill/>
          <a:ln>
            <a:noFill/>
          </a:ln>
        </p:spPr>
      </p:pic>
      <p:pic>
        <p:nvPicPr>
          <p:cNvPr id="123" name="Shape 123"/>
          <p:cNvPicPr preferRelativeResize="0"/>
          <p:nvPr/>
        </p:nvPicPr>
        <p:blipFill rotWithShape="1">
          <a:blip r:embed="rId17">
            <a:alphaModFix/>
          </a:blip>
          <a:srcRect t="0" b="0" r="0" l="0"/>
          <a:stretch/>
        </p:blipFill>
        <p:spPr>
          <a:xfrm>
            <a:off y="7340600" x="10147300"/>
            <a:ext cy="2434358" cx="3987800"/>
          </a:xfrm>
          <a:prstGeom prst="rect">
            <a:avLst/>
          </a:prstGeom>
          <a:noFill/>
          <a:ln>
            <a:noFill/>
          </a:ln>
        </p:spPr>
      </p:pic>
      <p:pic>
        <p:nvPicPr>
          <p:cNvPr id="124" name="Shape 124"/>
          <p:cNvPicPr preferRelativeResize="0"/>
          <p:nvPr/>
        </p:nvPicPr>
        <p:blipFill rotWithShape="1">
          <a:blip r:embed="rId18">
            <a:alphaModFix/>
          </a:blip>
          <a:srcRect t="0" b="0" r="0" l="0"/>
          <a:stretch/>
        </p:blipFill>
        <p:spPr>
          <a:xfrm>
            <a:off y="7341107" x="5765800"/>
            <a:ext cy="2617216" cx="2844800"/>
          </a:xfrm>
          <a:prstGeom prst="rect">
            <a:avLst/>
          </a:prstGeom>
          <a:noFill/>
          <a:ln>
            <a:noFill/>
          </a:ln>
        </p:spPr>
      </p:pic>
      <p:pic>
        <p:nvPicPr>
          <p:cNvPr id="125" name="Shape 125"/>
          <p:cNvPicPr preferRelativeResize="0"/>
          <p:nvPr/>
        </p:nvPicPr>
        <p:blipFill rotWithShape="1">
          <a:blip r:embed="rId19">
            <a:alphaModFix/>
          </a:blip>
          <a:srcRect t="0" b="0" r="0" l="0"/>
          <a:stretch/>
        </p:blipFill>
        <p:spPr>
          <a:xfrm>
            <a:off y="2603500" x="4254500"/>
            <a:ext cy="3048000" cx="1917700"/>
          </a:xfrm>
          <a:prstGeom prst="rect">
            <a:avLst/>
          </a:prstGeom>
          <a:noFill/>
          <a:ln>
            <a:noFill/>
          </a:ln>
        </p:spPr>
      </p:pic>
      <p:pic>
        <p:nvPicPr>
          <p:cNvPr id="126" name="Shape 126"/>
          <p:cNvPicPr preferRelativeResize="0"/>
          <p:nvPr/>
        </p:nvPicPr>
        <p:blipFill rotWithShape="1">
          <a:blip r:embed="rId20">
            <a:alphaModFix/>
          </a:blip>
          <a:srcRect t="0" b="0" r="0" l="0"/>
          <a:stretch/>
        </p:blipFill>
        <p:spPr>
          <a:xfrm>
            <a:off y="2438400" x="7810500"/>
            <a:ext cy="2806699" cx="2794225"/>
          </a:xfrm>
          <a:prstGeom prst="rect">
            <a:avLst/>
          </a:prstGeom>
          <a:noFill/>
          <a:ln>
            <a:noFill/>
          </a:ln>
        </p:spPr>
      </p:pic>
      <p:pic>
        <p:nvPicPr>
          <p:cNvPr id="127" name="Shape 127"/>
          <p:cNvPicPr preferRelativeResize="0"/>
          <p:nvPr/>
        </p:nvPicPr>
        <p:blipFill rotWithShape="1">
          <a:blip r:embed="rId21">
            <a:alphaModFix/>
          </a:blip>
          <a:srcRect t="0" b="0" r="0" l="0"/>
          <a:stretch/>
        </p:blipFill>
        <p:spPr>
          <a:xfrm>
            <a:off y="5003800" x="9156700"/>
            <a:ext cy="2565400" cx="2174067"/>
          </a:xfrm>
          <a:prstGeom prst="rect">
            <a:avLst/>
          </a:prstGeom>
          <a:noFill/>
          <a:ln>
            <a:noFill/>
          </a:ln>
        </p:spPr>
      </p:pic>
      <p:sp>
        <p:nvSpPr>
          <p:cNvPr id="128" name="Shape 128"/>
          <p:cNvSpPr/>
          <p:nvPr/>
        </p:nvSpPr>
        <p:spPr>
          <a:xfrm>
            <a:off y="4413250" x="6794500"/>
            <a:ext cy="914400" cx="800099"/>
          </a:xfrm>
          <a:prstGeom prst="rect">
            <a:avLst/>
          </a:prstGeom>
          <a:noFill/>
          <a:ln>
            <a:noFill/>
          </a:ln>
        </p:spPr>
        <p:txBody>
          <a:bodyPr bIns="50800" rIns="50800" lIns="50800" tIns="50800" anchor="ctr" anchorCtr="0">
            <a:noAutofit/>
          </a:bodyPr>
          <a:lstStyle/>
          <a:p>
            <a:pPr algn="l" rtl="0" lvl="0" marR="0" indent="0" marL="0">
              <a:spcBef>
                <a:spcPts val="0"/>
              </a:spcBef>
              <a:buNone/>
            </a:pPr>
            <a:r>
              <a:t/>
            </a:r>
            <a:endParaRPr strike="noStrike" u="none" b="0" cap="none" baseline="0" sz="1200" i="0">
              <a:latin typeface="Times New Roman"/>
              <a:ea typeface="Times New Roman"/>
              <a:cs typeface="Times New Roman"/>
              <a:sym typeface="Times New Roman"/>
            </a:endParaRPr>
          </a:p>
        </p:txBody>
      </p:sp>
      <p:pic>
        <p:nvPicPr>
          <p:cNvPr id="129" name="Shape 129"/>
          <p:cNvPicPr preferRelativeResize="0"/>
          <p:nvPr/>
        </p:nvPicPr>
        <p:blipFill rotWithShape="1">
          <a:blip r:embed="rId22">
            <a:alphaModFix/>
          </a:blip>
          <a:srcRect t="0" b="0" r="0" l="0"/>
          <a:stretch/>
        </p:blipFill>
        <p:spPr>
          <a:xfrm>
            <a:off y="4869655" x="-12700"/>
            <a:ext cy="2292168" cx="2197100"/>
          </a:xfrm>
          <a:prstGeom prst="rect">
            <a:avLst/>
          </a:prstGeom>
          <a:noFill/>
          <a:ln>
            <a:noFill/>
          </a:ln>
        </p:spPr>
      </p:pic>
      <p:pic>
        <p:nvPicPr>
          <p:cNvPr id="130" name="Shape 130"/>
          <p:cNvPicPr preferRelativeResize="0"/>
          <p:nvPr/>
        </p:nvPicPr>
        <p:blipFill rotWithShape="1">
          <a:blip r:embed="rId23">
            <a:alphaModFix/>
          </a:blip>
          <a:srcRect t="0" b="0" r="0" l="0"/>
          <a:stretch/>
        </p:blipFill>
        <p:spPr>
          <a:xfrm>
            <a:off y="5422900" x="2005678"/>
            <a:ext cy="2273299" cx="2108569"/>
          </a:xfrm>
          <a:prstGeom prst="rect">
            <a:avLst/>
          </a:prstGeom>
          <a:noFill/>
          <a:ln>
            <a:noFill/>
          </a:ln>
        </p:spPr>
      </p:pic>
      <p:pic>
        <p:nvPicPr>
          <p:cNvPr id="131" name="Shape 131"/>
          <p:cNvPicPr preferRelativeResize="0"/>
          <p:nvPr/>
        </p:nvPicPr>
        <p:blipFill rotWithShape="1">
          <a:blip r:embed="rId24">
            <a:alphaModFix/>
          </a:blip>
          <a:srcRect t="0" b="0" r="0" l="0"/>
          <a:stretch/>
        </p:blipFill>
        <p:spPr>
          <a:xfrm>
            <a:off y="5168900" x="4076700"/>
            <a:ext cy="2286000" cx="228600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y="0" x="0"/>
          <a:ext cy="0" cx="0"/>
          <a:chOff y="0" x="0"/>
          <a:chExt cy="0" cx="0"/>
        </a:xfrm>
      </p:grpSpPr>
      <p:sp>
        <p:nvSpPr>
          <p:cNvPr id="136" name="Shape 136"/>
          <p:cNvSpPr txBox="1"/>
          <p:nvPr>
            <p:ph idx="1" type="body"/>
          </p:nvPr>
        </p:nvSpPr>
        <p:spPr>
          <a:xfrm>
            <a:off y="661958" x="430170"/>
            <a:ext cy="8107393" cx="5929353"/>
          </a:xfrm>
          <a:prstGeom prst="rect">
            <a:avLst/>
          </a:prstGeom>
          <a:noFill/>
          <a:ln>
            <a:noFill/>
          </a:ln>
        </p:spPr>
        <p:txBody>
          <a:bodyPr bIns="0" rIns="0" lIns="0" tIns="0" anchor="ctr" anchorCtr="0">
            <a:noAutofit/>
          </a:bodyPr>
          <a:lstStyle/>
          <a:p>
            <a:pPr algn="l" rtl="0" lvl="0" marR="0" indent="-571500" marL="889000">
              <a:lnSpc>
                <a:spcPct val="80000"/>
              </a:lnSpc>
              <a:spcBef>
                <a:spcPts val="0"/>
              </a:spcBef>
              <a:buSzPct val="25000"/>
              <a:buFont typeface="Cabin"/>
              <a:buNone/>
            </a:pPr>
            <a:r>
              <a:rPr strike="noStrike" u="sng" b="0" cap="none" baseline="0" sz="2000" lang="en-US" i="0">
                <a:latin typeface="Cabin"/>
                <a:ea typeface="Cabin"/>
                <a:cs typeface="Cabin"/>
                <a:sym typeface="Cabin"/>
              </a:rPr>
              <a:t>From the top, starting from the left:</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José Goldemberg - Physics</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Mario Schenberg – Physics and Mathematics</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Antonio Cândido de Mello e Souza - Sociology</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Octavio Ianni - Sociology</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Florestan Fernandes - Sociology</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Gerhard Malnic - Medicine</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Erney Plessmann de Camargo - Medicine</a:t>
            </a:r>
          </a:p>
          <a:p>
            <a:pPr algn="l" rtl="0" lvl="0" marR="0" indent="-571500" marL="889000">
              <a:lnSpc>
                <a:spcPct val="80000"/>
              </a:lnSpc>
              <a:spcBef>
                <a:spcPts val="2400"/>
              </a:spcBef>
              <a:buSzPct val="25000"/>
              <a:buFont typeface="Cabin"/>
              <a:buNone/>
            </a:pPr>
            <a:r>
              <a:rPr sz="2000" lang="en-US">
                <a:latin typeface="Cabin"/>
                <a:ea typeface="Cabin"/>
                <a:cs typeface="Cabin"/>
                <a:sym typeface="Cabin"/>
              </a:rPr>
              <a:t>Andre Dreyfus - Biology</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Paulo Nogueira-Neto – Natural History</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Moacyr Krieger - Medicine</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Adib Jatene - Medicine</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Crodowaldo Pavan - Biology</a:t>
            </a:r>
          </a:p>
          <a:p>
            <a:pPr algn="l" rtl="0" lvl="0" marR="0" indent="-571500" marL="889000">
              <a:lnSpc>
                <a:spcPct val="80000"/>
              </a:lnSpc>
              <a:spcBef>
                <a:spcPts val="2400"/>
              </a:spcBef>
              <a:buSzPct val="25000"/>
              <a:buFont typeface="Cabin"/>
              <a:buNone/>
            </a:pPr>
            <a:r>
              <a:rPr strike="noStrike" u="none" b="0" cap="none" baseline="0" sz="2000" lang="en-US" i="0">
                <a:latin typeface="Cabin"/>
                <a:ea typeface="Cabin"/>
                <a:cs typeface="Cabin"/>
                <a:sym typeface="Cabin"/>
              </a:rPr>
              <a:t>Ulpiano Bezerra de Meneses - Archeology</a:t>
            </a:r>
          </a:p>
          <a:p>
            <a:pPr algn="l" rtl="0" lvl="0" marR="0" indent="-571500" marL="889000">
              <a:lnSpc>
                <a:spcPct val="80000"/>
              </a:lnSpc>
              <a:spcBef>
                <a:spcPts val="2400"/>
              </a:spcBef>
              <a:buFont typeface="Cabin"/>
              <a:buNone/>
            </a:pPr>
            <a:r>
              <a:t/>
            </a:r>
            <a:endParaRPr strike="noStrike" u="none" b="0" cap="none" baseline="0" sz="2000" i="0">
              <a:latin typeface="Cabin"/>
              <a:ea typeface="Cabin"/>
              <a:cs typeface="Cabin"/>
              <a:sym typeface="Cabin"/>
            </a:endParaRPr>
          </a:p>
        </p:txBody>
      </p:sp>
      <p:sp>
        <p:nvSpPr>
          <p:cNvPr id="137" name="Shape 137"/>
          <p:cNvSpPr txBox="1"/>
          <p:nvPr/>
        </p:nvSpPr>
        <p:spPr>
          <a:xfrm>
            <a:off y="0" x="6788150"/>
            <a:ext cy="8019299" cx="6000899"/>
          </a:xfrm>
          <a:prstGeom prst="rect">
            <a:avLst/>
          </a:prstGeom>
          <a:noFill/>
          <a:ln>
            <a:noFill/>
          </a:ln>
        </p:spPr>
        <p:txBody>
          <a:bodyPr bIns="0" rIns="0" lIns="0" tIns="0" anchor="ctr" anchorCtr="0">
            <a:noAutofit/>
          </a:bodyPr>
          <a:lstStyle/>
          <a:p>
            <a:pPr algn="l" rtl="0" lvl="0" marR="0" indent="0" marL="0">
              <a:spcBef>
                <a:spcPts val="0"/>
              </a:spcBef>
              <a:buSzPct val="25000"/>
              <a:buFont typeface="Cabin"/>
              <a:buNone/>
            </a:pPr>
            <a:r>
              <a:rPr strike="noStrike" u="none" b="0" cap="none" baseline="0" sz="2000" lang="en-US" i="0">
                <a:latin typeface="Cabin"/>
                <a:ea typeface="Cabin"/>
                <a:cs typeface="Cabin"/>
                <a:sym typeface="Cabin"/>
              </a:rPr>
              <a:t>Antonio Carlos Bresser-Pereira – Political Sciences</a:t>
            </a:r>
          </a:p>
          <a:p>
            <a:pPr algn="l" rtl="0" lvl="0" marR="0" indent="0" marL="0">
              <a:spcBef>
                <a:spcPts val="0"/>
              </a:spcBef>
              <a:buFont typeface="Cabin"/>
              <a:buNone/>
            </a:pPr>
            <a:r>
              <a:t/>
            </a:r>
            <a:endParaRPr strike="noStrike" u="none" b="0" cap="none" baseline="0" sz="2000" i="0">
              <a:latin typeface="Cabin"/>
              <a:ea typeface="Cabin"/>
              <a:cs typeface="Cabin"/>
              <a:sym typeface="Cabin"/>
            </a:endParaRPr>
          </a:p>
          <a:p>
            <a:pPr algn="l" rtl="0" lvl="0" marR="0" indent="0" marL="0">
              <a:spcBef>
                <a:spcPts val="0"/>
              </a:spcBef>
              <a:buSzPct val="25000"/>
              <a:buFont typeface="Cabin"/>
              <a:buNone/>
            </a:pPr>
            <a:r>
              <a:rPr sz="2000" lang="en-US">
                <a:latin typeface="Cabin"/>
                <a:ea typeface="Cabin"/>
                <a:cs typeface="Cabin"/>
                <a:sym typeface="Cabin"/>
              </a:rPr>
              <a:t>Villanueva Artigas - Architecture </a:t>
            </a:r>
          </a:p>
          <a:p>
            <a:pPr algn="l" rtl="0" lvl="0" marR="0" indent="0" marL="0">
              <a:spcBef>
                <a:spcPts val="0"/>
              </a:spcBef>
              <a:buFont typeface="Cabin"/>
              <a:buNone/>
            </a:pPr>
            <a:r>
              <a:t/>
            </a:r>
            <a:endParaRPr strike="noStrike" u="none" b="0" cap="none" baseline="0" sz="2000" i="0">
              <a:latin typeface="Cabin"/>
              <a:ea typeface="Cabin"/>
              <a:cs typeface="Cabin"/>
              <a:sym typeface="Cabin"/>
            </a:endParaRPr>
          </a:p>
          <a:p>
            <a:pPr algn="l" rtl="0" lvl="0" marR="0" indent="0" marL="0">
              <a:spcBef>
                <a:spcPts val="0"/>
              </a:spcBef>
              <a:buSzPct val="25000"/>
              <a:buFont typeface="Cabin"/>
              <a:buNone/>
            </a:pPr>
            <a:r>
              <a:rPr strike="noStrike" u="none" b="0" cap="none" baseline="0" sz="2000" lang="en-US" i="0">
                <a:latin typeface="Cabin"/>
                <a:ea typeface="Cabin"/>
                <a:cs typeface="Cabin"/>
                <a:sym typeface="Cabin"/>
              </a:rPr>
              <a:t>Aziz Nacib Ab’ Sáber – Geography</a:t>
            </a:r>
          </a:p>
          <a:p>
            <a:pPr algn="l" rtl="0" lvl="0" marR="0" indent="0" marL="0">
              <a:spcBef>
                <a:spcPts val="0"/>
              </a:spcBef>
              <a:buFont typeface="Cabin"/>
              <a:buNone/>
            </a:pPr>
            <a:r>
              <a:t/>
            </a:r>
            <a:endParaRPr strike="noStrike" u="none" b="0" cap="none" baseline="0" sz="2000" i="0">
              <a:latin typeface="Cabin"/>
              <a:ea typeface="Cabin"/>
              <a:cs typeface="Cabin"/>
              <a:sym typeface="Cabin"/>
            </a:endParaRPr>
          </a:p>
          <a:p>
            <a:pPr algn="l" rtl="0" lvl="0" marR="0" indent="0" marL="0">
              <a:spcBef>
                <a:spcPts val="0"/>
              </a:spcBef>
              <a:buSzPct val="25000"/>
              <a:buFont typeface="Cabin"/>
              <a:buNone/>
            </a:pPr>
            <a:r>
              <a:rPr strike="noStrike" u="none" b="0" cap="none" baseline="0" sz="2000" lang="en-US" i="0">
                <a:latin typeface="Cabin"/>
                <a:ea typeface="Cabin"/>
                <a:cs typeface="Cabin"/>
                <a:sym typeface="Cabin"/>
              </a:rPr>
              <a:t>Alberto Carvalho da Silva – Medicine</a:t>
            </a:r>
          </a:p>
          <a:p>
            <a:pPr algn="l" rtl="0" lvl="0" marR="0" indent="0" marL="0">
              <a:spcBef>
                <a:spcPts val="0"/>
              </a:spcBef>
              <a:buFont typeface="Cabin"/>
              <a:buNone/>
            </a:pPr>
            <a:r>
              <a:t/>
            </a:r>
            <a:endParaRPr strike="noStrike" u="none" b="0" cap="none" baseline="0" sz="2000" i="0">
              <a:latin typeface="Cabin"/>
              <a:ea typeface="Cabin"/>
              <a:cs typeface="Cabin"/>
              <a:sym typeface="Cabin"/>
            </a:endParaRPr>
          </a:p>
          <a:p>
            <a:pPr algn="l" rtl="0" lvl="0" marR="0" indent="0" marL="0">
              <a:spcBef>
                <a:spcPts val="0"/>
              </a:spcBef>
              <a:buSzPct val="25000"/>
              <a:buFont typeface="Cabin"/>
              <a:buNone/>
            </a:pPr>
            <a:r>
              <a:rPr sz="2000" lang="en-US">
                <a:latin typeface="Cabin"/>
                <a:ea typeface="Cabin"/>
                <a:cs typeface="Cabin"/>
                <a:sym typeface="Cabin"/>
              </a:rPr>
              <a:t>Otto Gotlieb  - Chemistry </a:t>
            </a:r>
          </a:p>
          <a:p>
            <a:pPr algn="l" rtl="0" lvl="0" marR="0" indent="0" marL="0">
              <a:spcBef>
                <a:spcPts val="0"/>
              </a:spcBef>
              <a:buFont typeface="Cabin"/>
              <a:buNone/>
            </a:pPr>
            <a:r>
              <a:t/>
            </a:r>
            <a:endParaRPr strike="noStrike" u="none" b="0" cap="none" baseline="0" sz="2000" i="0">
              <a:latin typeface="Cabin"/>
              <a:ea typeface="Cabin"/>
              <a:cs typeface="Cabin"/>
              <a:sym typeface="Cabin"/>
            </a:endParaRPr>
          </a:p>
          <a:p>
            <a:pPr algn="l" rtl="0" lvl="0" marR="0" indent="0" marL="0">
              <a:spcBef>
                <a:spcPts val="0"/>
              </a:spcBef>
              <a:buSzPct val="25000"/>
              <a:buFont typeface="Cabin"/>
              <a:buNone/>
            </a:pPr>
            <a:r>
              <a:rPr sz="2000" lang="en-US">
                <a:latin typeface="Cabin"/>
                <a:ea typeface="Cabin"/>
                <a:cs typeface="Cabin"/>
                <a:sym typeface="Cabin"/>
              </a:rPr>
              <a:t>Walter Zanini - Art History</a:t>
            </a:r>
          </a:p>
          <a:p>
            <a:pPr algn="l" rtl="0" lvl="0" marR="0" indent="0" marL="0">
              <a:spcBef>
                <a:spcPts val="0"/>
              </a:spcBef>
              <a:buFont typeface="Cabin"/>
              <a:buNone/>
            </a:pPr>
            <a:r>
              <a:t/>
            </a:r>
            <a:endParaRPr strike="noStrike" u="none" b="0" cap="none" baseline="0" sz="2000" i="0">
              <a:latin typeface="Cabin"/>
              <a:ea typeface="Cabin"/>
              <a:cs typeface="Cabin"/>
              <a:sym typeface="Cabin"/>
            </a:endParaRPr>
          </a:p>
          <a:p>
            <a:pPr algn="l" rtl="0" lvl="0" marR="0" indent="0" marL="0">
              <a:spcBef>
                <a:spcPts val="0"/>
              </a:spcBef>
              <a:buSzPct val="25000"/>
              <a:buFont typeface="Cabin"/>
              <a:buNone/>
            </a:pPr>
            <a:r>
              <a:rPr strike="noStrike" u="none" b="0" cap="none" baseline="0" sz="2000" lang="en-US" i="0">
                <a:latin typeface="Cabin"/>
                <a:ea typeface="Cabin"/>
                <a:cs typeface="Cabin"/>
                <a:sym typeface="Cabin"/>
              </a:rPr>
              <a:t>Antonio Delfim Neto – Economics</a:t>
            </a:r>
          </a:p>
          <a:p>
            <a:pPr algn="l" rtl="0" lvl="0" marR="0" indent="0" marL="0">
              <a:spcBef>
                <a:spcPts val="0"/>
              </a:spcBef>
              <a:buFont typeface="Cabin"/>
              <a:buNone/>
            </a:pPr>
            <a:r>
              <a:t/>
            </a:r>
            <a:endParaRPr strike="noStrike" u="none" b="0" cap="none" baseline="0" sz="2000" i="0">
              <a:latin typeface="Cabin"/>
              <a:ea typeface="Cabin"/>
              <a:cs typeface="Cabin"/>
              <a:sym typeface="Cabin"/>
            </a:endParaRPr>
          </a:p>
          <a:p>
            <a:pPr algn="l" rtl="0" lvl="0" marR="0" indent="0" marL="0">
              <a:spcBef>
                <a:spcPts val="0"/>
              </a:spcBef>
              <a:buSzPct val="25000"/>
              <a:buFont typeface="Cabin"/>
              <a:buNone/>
            </a:pPr>
            <a:r>
              <a:rPr strike="noStrike" u="none" b="0" cap="none" baseline="0" sz="2000" lang="en-US" i="0">
                <a:latin typeface="Cabin"/>
                <a:ea typeface="Cabin"/>
                <a:cs typeface="Cabin"/>
                <a:sym typeface="Cabin"/>
              </a:rPr>
              <a:t>Gofredo da Silva Telles Junior – Law</a:t>
            </a:r>
          </a:p>
          <a:p>
            <a:pPr algn="l" rtl="0" lvl="0" marR="0" indent="0" marL="0">
              <a:spcBef>
                <a:spcPts val="0"/>
              </a:spcBef>
              <a:buFont typeface="Cabin"/>
              <a:buNone/>
            </a:pPr>
            <a:r>
              <a:t/>
            </a:r>
            <a:endParaRPr strike="noStrike" u="none" b="0" cap="none" baseline="0" sz="2000" i="0">
              <a:latin typeface="Cabin"/>
              <a:ea typeface="Cabin"/>
              <a:cs typeface="Cabin"/>
              <a:sym typeface="Cabin"/>
            </a:endParaRPr>
          </a:p>
          <a:p>
            <a:pPr algn="l" rtl="0" lvl="0" marR="0" indent="0" marL="0">
              <a:spcBef>
                <a:spcPts val="0"/>
              </a:spcBef>
              <a:buSzPct val="25000"/>
              <a:buFont typeface="Cabin"/>
              <a:buNone/>
            </a:pPr>
            <a:r>
              <a:rPr strike="noStrike" u="none" b="0" cap="none" baseline="0" sz="2000" lang="en-US" i="0">
                <a:latin typeface="Cabin"/>
                <a:ea typeface="Cabin"/>
                <a:cs typeface="Cabin"/>
                <a:sym typeface="Cabin"/>
              </a:rPr>
              <a:t>Milton Santos - Geography</a:t>
            </a:r>
          </a:p>
          <a:p>
            <a:pPr algn="ctr" rtl="0" lvl="0" marR="0" indent="-571500" marL="889000">
              <a:lnSpc>
                <a:spcPct val="100000"/>
              </a:lnSpc>
              <a:spcBef>
                <a:spcPts val="2400"/>
              </a:spcBef>
              <a:spcAft>
                <a:spcPts val="0"/>
              </a:spcAft>
              <a:buFont typeface="Cabin"/>
              <a:buNone/>
            </a:pPr>
            <a:r>
              <a:t/>
            </a:r>
            <a:endParaRPr strike="noStrike" u="none" b="0" cap="none" baseline="0" sz="4200" i="0">
              <a:solidFill>
                <a:srgbClr val="000000"/>
              </a:solidFill>
              <a:latin typeface="Cabin"/>
              <a:ea typeface="Cabin"/>
              <a:cs typeface="Cabin"/>
              <a:sym typeface="Cabin"/>
            </a:endParaRP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42464D"/>
      </a:dk2>
      <a:lt2>
        <a:srgbClr val="D4D6D9"/>
      </a:lt2>
      <a:accent1>
        <a:srgbClr val="095CC4"/>
      </a:accent1>
      <a:accent2>
        <a:srgbClr val="1B8518"/>
      </a:accent2>
      <a:accent3>
        <a:srgbClr val="D3B21C"/>
      </a:accent3>
      <a:accent4>
        <a:srgbClr val="D45510"/>
      </a:accent4>
      <a:accent5>
        <a:srgbClr val="BA120A"/>
      </a:accent5>
      <a:accent6>
        <a:srgbClr val="62298A"/>
      </a:accent6>
      <a:hlink>
        <a:srgbClr val="0000FF"/>
      </a:hlink>
      <a:folHlink>
        <a:srgbClr val="FF00FF"/>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